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7">
  <p:sldMasterIdLst>
    <p:sldMasterId id="2147483844" r:id="rId4"/>
    <p:sldMasterId id="2147483907" r:id="rId5"/>
  </p:sldMasterIdLst>
  <p:notesMasterIdLst>
    <p:notesMasterId r:id="rId33"/>
  </p:notesMasterIdLst>
  <p:handoutMasterIdLst>
    <p:handoutMasterId r:id="rId34"/>
  </p:handoutMasterIdLst>
  <p:sldIdLst>
    <p:sldId id="256" r:id="rId6"/>
    <p:sldId id="5129" r:id="rId7"/>
    <p:sldId id="5130" r:id="rId8"/>
    <p:sldId id="5132" r:id="rId9"/>
    <p:sldId id="5131" r:id="rId10"/>
    <p:sldId id="5133" r:id="rId11"/>
    <p:sldId id="5134" r:id="rId12"/>
    <p:sldId id="5135" r:id="rId13"/>
    <p:sldId id="5136" r:id="rId14"/>
    <p:sldId id="5137" r:id="rId15"/>
    <p:sldId id="5138" r:id="rId16"/>
    <p:sldId id="5140" r:id="rId17"/>
    <p:sldId id="5139" r:id="rId18"/>
    <p:sldId id="5153" r:id="rId19"/>
    <p:sldId id="5150" r:id="rId20"/>
    <p:sldId id="5151" r:id="rId21"/>
    <p:sldId id="5141" r:id="rId22"/>
    <p:sldId id="5142" r:id="rId23"/>
    <p:sldId id="5144" r:id="rId24"/>
    <p:sldId id="5143" r:id="rId25"/>
    <p:sldId id="5145" r:id="rId26"/>
    <p:sldId id="5146" r:id="rId27"/>
    <p:sldId id="5147" r:id="rId28"/>
    <p:sldId id="5152" r:id="rId29"/>
    <p:sldId id="5148" r:id="rId30"/>
    <p:sldId id="5149" r:id="rId31"/>
    <p:sldId id="32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184816-6C6E-D847-9493-6D098E6FECB5}">
          <p14:sldIdLst>
            <p14:sldId id="256"/>
            <p14:sldId id="5129"/>
            <p14:sldId id="5130"/>
            <p14:sldId id="5132"/>
            <p14:sldId id="5131"/>
            <p14:sldId id="5133"/>
            <p14:sldId id="5134"/>
            <p14:sldId id="5135"/>
            <p14:sldId id="5136"/>
            <p14:sldId id="5137"/>
            <p14:sldId id="5138"/>
            <p14:sldId id="5140"/>
            <p14:sldId id="5139"/>
            <p14:sldId id="5153"/>
            <p14:sldId id="5150"/>
            <p14:sldId id="5151"/>
            <p14:sldId id="5141"/>
            <p14:sldId id="5142"/>
            <p14:sldId id="5144"/>
            <p14:sldId id="5143"/>
            <p14:sldId id="5145"/>
            <p14:sldId id="5146"/>
            <p14:sldId id="5147"/>
            <p14:sldId id="5152"/>
            <p14:sldId id="5148"/>
            <p14:sldId id="5149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otr Gajos" initials="PG" lastIdx="70" clrIdx="0">
    <p:extLst>
      <p:ext uri="{19B8F6BF-5375-455C-9EA6-DF929625EA0E}">
        <p15:presenceInfo xmlns:p15="http://schemas.microsoft.com/office/powerpoint/2012/main" userId="S::piotr_gajos@persistent.co.in::a60724b5-5b84-4b64-8b4b-ca625be277a5" providerId="AD"/>
      </p:ext>
    </p:extLst>
  </p:cmAuthor>
  <p:cmAuthor id="2" name="Pankaj Dicholkar" initials="PD" lastIdx="44" clrIdx="1">
    <p:extLst>
      <p:ext uri="{19B8F6BF-5375-455C-9EA6-DF929625EA0E}">
        <p15:presenceInfo xmlns:p15="http://schemas.microsoft.com/office/powerpoint/2012/main" userId="S::pankajd@chittlesoft.onmicrosoft.com::973a90e5-58a8-4630-9e0e-8f3bc1686380" providerId="AD"/>
      </p:ext>
    </p:extLst>
  </p:cmAuthor>
  <p:cmAuthor id="3" name="Meeta Chopra" initials="MC" lastIdx="2" clrIdx="2">
    <p:extLst>
      <p:ext uri="{19B8F6BF-5375-455C-9EA6-DF929625EA0E}">
        <p15:presenceInfo xmlns:p15="http://schemas.microsoft.com/office/powerpoint/2012/main" userId="S::meetac@chittlesoft.onmicrosoft.com::33a4d04d-f765-46d6-8476-6810c69add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221E28"/>
    <a:srgbClr val="2F2933"/>
    <a:srgbClr val="928F95"/>
    <a:srgbClr val="D9D9D9"/>
    <a:srgbClr val="FD5F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6215"/>
  </p:normalViewPr>
  <p:slideViewPr>
    <p:cSldViewPr snapToGrid="0" snapToObjects="1">
      <p:cViewPr varScale="1">
        <p:scale>
          <a:sx n="67" d="100"/>
          <a:sy n="67" d="100"/>
        </p:scale>
        <p:origin x="756" y="44"/>
      </p:cViewPr>
      <p:guideLst/>
    </p:cSldViewPr>
  </p:slideViewPr>
  <p:outlineViewPr>
    <p:cViewPr>
      <p:scale>
        <a:sx n="33" d="100"/>
        <a:sy n="33" d="100"/>
      </p:scale>
      <p:origin x="0" y="-6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440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0FBFA-0615-4677-92A6-0CBABC8EF7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2B274-4ACC-41E2-84B6-1B0D0DA12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2890-C02A-4D22-A0DE-23F99804D0FD}" type="datetimeFigureOut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F3396-FC82-4273-B225-DC50392DB3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6F03-B34C-44E1-817B-4D40FA161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ED075-F828-44D4-8289-37C8A1076F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88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8FED-BEF8-CD4E-8851-A10E3811CC8B}" type="datetimeFigureOut">
              <a:rPr lang="en-US" smtClean="0"/>
              <a:t>6/5/2021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5733-40DC-BA48-B475-D2F3167E4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4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8C81EC-E7F2-444F-8AC8-840D63CBD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025" y="713684"/>
            <a:ext cx="117391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(Style 1) 5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6825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688046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350488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19267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681707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F51F6-3091-45CB-BB10-B0E1543F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73150"/>
            <a:ext cx="56412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6905" y="1080000"/>
            <a:ext cx="56412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641200" cy="720000"/>
          </a:xfrm>
          <a:prstGeom prst="rect">
            <a:avLst/>
          </a:prstGeom>
          <a:solidFill>
            <a:schemeClr val="bg1"/>
          </a:solidFill>
        </p:spPr>
        <p:txBody>
          <a:bodyPr lIns="108000" tIns="108000" rIns="108000"/>
          <a:lstStyle>
            <a:lvl1pPr>
              <a:defRPr sz="1300">
                <a:solidFill>
                  <a:schemeClr val="tx1"/>
                </a:solidFill>
              </a:defRPr>
            </a:lvl1pPr>
            <a:lvl2pPr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86905" y="5337900"/>
            <a:ext cx="56412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4709A5-BE17-408C-AB87-04BB8A6D0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618" y="1080000"/>
            <a:ext cx="3700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3553" y="1080000"/>
            <a:ext cx="3700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129488" y="1080000"/>
            <a:ext cx="3700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57617" y="5337900"/>
            <a:ext cx="3700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43552" y="5337900"/>
            <a:ext cx="3700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29488" y="5337900"/>
            <a:ext cx="3700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43F53F5-0EDE-4A08-96BE-140A1B48D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619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 marL="645750" indent="-28575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1466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160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5313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57983" y="5337900"/>
            <a:ext cx="2728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1709" y="5337900"/>
            <a:ext cx="2728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185435" y="5337900"/>
            <a:ext cx="2728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099160" y="5337900"/>
            <a:ext cx="27288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A106AE4-32E0-4FF8-97A0-C62A082DD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ored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691031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353093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22062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684126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1456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91304" y="5337900"/>
            <a:ext cx="21456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22244" y="5337900"/>
            <a:ext cx="21456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53184" y="5337900"/>
            <a:ext cx="21456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684126" y="5337900"/>
            <a:ext cx="2145600" cy="720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sz="13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498FA08-0700-40F0-B0C0-6D3080C3C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373514" cy="49779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2F72-2D9F-4DF2-B512-304ADDFE9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Image &amp;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8285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1619" y="360000"/>
            <a:ext cx="536232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51620" y="1080000"/>
            <a:ext cx="5374800" cy="49779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4452-AEEB-435D-A0E0-D62C50575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2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374800" cy="49779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26D2E0-43D8-489D-872B-0ACDDF216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275454" y="3537820"/>
            <a:ext cx="55512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1073150"/>
            <a:ext cx="5551200" cy="4984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73073" y="107314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73073" y="375553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1E7888-C0F8-4852-BC35-554CCE1EB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Text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C97865-5B79-4390-A757-7E6FBA3BFB4E}"/>
              </a:ext>
            </a:extLst>
          </p:cNvPr>
          <p:cNvSpPr/>
          <p:nvPr userDrawn="1"/>
        </p:nvSpPr>
        <p:spPr>
          <a:xfrm>
            <a:off x="6275454" y="3547759"/>
            <a:ext cx="55512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82BA351-FA77-4504-BE08-75B74F6D0F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3073" y="107314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BE2B1C9-65C5-4E91-B13A-112531CF70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3073" y="375553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2E8AE193-3B18-4B0A-9526-53A8AEDFB192}"/>
              </a:ext>
            </a:extLst>
          </p:cNvPr>
          <p:cNvSpPr/>
          <p:nvPr userDrawn="1"/>
        </p:nvSpPr>
        <p:spPr>
          <a:xfrm>
            <a:off x="361482" y="3547759"/>
            <a:ext cx="55512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24AEC80-4B24-4D59-B8E6-48D27765DC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9101" y="107314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6403DB5-DAFA-4E56-945E-416FBFD0EA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9101" y="375553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F8FFD6F-4AD9-446B-B682-C41B77A55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ck Title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869006"/>
            <a:ext cx="5665214" cy="1707266"/>
          </a:xfrm>
        </p:spPr>
        <p:txBody>
          <a:bodyPr anchor="t"/>
          <a:lstStyle>
            <a:lvl1pPr algn="l"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405495"/>
            <a:ext cx="5665214" cy="1303499"/>
          </a:xfrm>
        </p:spPr>
        <p:txBody>
          <a:bodyPr wrap="square" anchor="b" anchorCtr="0">
            <a:normAutofit/>
          </a:bodyPr>
          <a:lstStyle>
            <a:lvl1pPr marL="0" indent="0" algn="l">
              <a:buNone/>
              <a:defRPr sz="1600" b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80997-8AF1-7640-BBC5-C12671ABA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030" y="342900"/>
            <a:ext cx="11365970" cy="6515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521E7C1-B9B0-7744-BA81-5EF2E7782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025" y="713684"/>
            <a:ext cx="117391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Text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0AA9DB3-193B-4AEC-85DB-D801BE417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90D3AEB3-6B36-4F51-BD36-70DDD3E3301E}"/>
              </a:ext>
            </a:extLst>
          </p:cNvPr>
          <p:cNvSpPr/>
          <p:nvPr userDrawn="1"/>
        </p:nvSpPr>
        <p:spPr>
          <a:xfrm>
            <a:off x="4309286" y="3547760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42E002-CC77-403C-BA40-152C217620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6903" y="1073148"/>
            <a:ext cx="75204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6FB65DB-1267-496A-8039-93B9BFCB71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6905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034E45D0-3965-427A-A7C0-259824063457}"/>
              </a:ext>
            </a:extLst>
          </p:cNvPr>
          <p:cNvSpPr/>
          <p:nvPr userDrawn="1"/>
        </p:nvSpPr>
        <p:spPr>
          <a:xfrm>
            <a:off x="365239" y="3547760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ACF317B-EC16-4CF1-BBAF-B7F5C19340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858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D378EDD0-A0D3-47A2-B6DC-0CEC367992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58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551C3C90-2050-43B3-A9F8-D7D07D33A196}"/>
              </a:ext>
            </a:extLst>
          </p:cNvPr>
          <p:cNvSpPr/>
          <p:nvPr userDrawn="1"/>
        </p:nvSpPr>
        <p:spPr>
          <a:xfrm>
            <a:off x="8253334" y="3547760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AD9D43F-F6B2-4509-B975-1D44F5138E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50953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557CBF-D266-43D5-930E-6AC2269F8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6 Text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44BD586-9AE6-429D-8003-07F8D8BD0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C2CD5FCF-29FB-4E9B-9322-C0AB4B46B2F8}"/>
              </a:ext>
            </a:extLst>
          </p:cNvPr>
          <p:cNvSpPr/>
          <p:nvPr userDrawn="1"/>
        </p:nvSpPr>
        <p:spPr>
          <a:xfrm>
            <a:off x="4309286" y="35554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13552439-84C1-47E6-9B27-5101B4D8F0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6905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366ACEC-35A3-4BC4-ACEC-0BB5188618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6905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4B9F3939-FE79-44A2-9DF9-94D0B34B4661}"/>
              </a:ext>
            </a:extLst>
          </p:cNvPr>
          <p:cNvSpPr/>
          <p:nvPr userDrawn="1"/>
        </p:nvSpPr>
        <p:spPr>
          <a:xfrm>
            <a:off x="365239" y="35554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A5E0F0E-A144-40AA-9C44-C148F25A0B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858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050DB9A-DC06-4B5F-8C46-5AD68B7DB5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58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084EFBC2-CABA-4A58-B922-4A552A88B8C3}"/>
              </a:ext>
            </a:extLst>
          </p:cNvPr>
          <p:cNvSpPr/>
          <p:nvPr userDrawn="1"/>
        </p:nvSpPr>
        <p:spPr>
          <a:xfrm>
            <a:off x="8253334" y="35554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FB47E0B-DCA1-4DBB-B24F-5466D20212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0953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BA46AC9-2063-4CB6-895F-AA0EBD11A7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50953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2"/>
                </a:solidFill>
              </a:defRPr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7BBF85-63B1-49AC-A198-513466225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Fea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D03F692-E4E0-4D65-A0A9-6D2AFA59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Fea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304223" y="3429000"/>
            <a:ext cx="35748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304223" y="4040438"/>
            <a:ext cx="35748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1623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5748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5748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7400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48445" y="3429000"/>
            <a:ext cx="35748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48445" y="4040438"/>
            <a:ext cx="35748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15845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733735E-B961-4691-AFA9-A3C52D97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Fea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6000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229901" y="342900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229901" y="404043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805901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16634" y="342900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16634" y="404043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92634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273268" y="342900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273268" y="404043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49268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6ADD64-E216-4D3C-AC74-FA13ECB74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umns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818800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051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43248" y="1080000"/>
            <a:ext cx="2818800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3314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6496" y="1080000"/>
            <a:ext cx="2818800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5577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09745" y="1080000"/>
            <a:ext cx="2818800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07840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B0A05DA-AADA-4662-A132-89672F4EF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umns Image &amp;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6415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9580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830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735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245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3890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6601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81046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8DD94-E009-412E-A242-3F4704218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6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234106" y="359043"/>
            <a:ext cx="2592000" cy="569885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lang="en-US" sz="13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12985" y="358775"/>
            <a:ext cx="2592000" cy="569912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lang="en-US" sz="1300" dirty="0">
                <a:solidFill>
                  <a:schemeClr val="bg1"/>
                </a:solidFill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273546" y="358777"/>
            <a:ext cx="2592000" cy="56990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lang="en-US" sz="13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4" y="358775"/>
            <a:ext cx="2592000" cy="5699125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Slide title (keep it short)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B080A4C-6B49-4BB3-8485-08C8F83D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2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7"/>
            <a:ext cx="3574800" cy="14555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358777"/>
            <a:ext cx="75204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544889"/>
            <a:ext cx="7520400" cy="55044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CDA486-FC93-4C58-8F46-E5751C5A8D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800" y="1958400"/>
            <a:ext cx="35748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771F07-2248-4CE2-B87C-6D9D0CB9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310876" y="3582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36285" y="3582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748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3580" y="544882"/>
            <a:ext cx="3574800" cy="5505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54360" y="544882"/>
            <a:ext cx="3574800" cy="5505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>
                <a:solidFill>
                  <a:schemeClr val="bg1"/>
                </a:solidFill>
              </a:defRPr>
            </a:lvl1pPr>
            <a:lvl2pPr marL="541338" indent="-179388"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51312C-B75D-48DC-9C08-9ABAC6A312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800" y="1958400"/>
            <a:ext cx="35748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1BCF20A-AF6A-45FA-8397-DB3724B7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e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dirty="0"/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prstGeom prst="rect">
            <a:avLst/>
          </a:prstGeo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1136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4 Text Box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748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52800" y="1958400"/>
            <a:ext cx="35748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5A688FA7-F82C-0042-BE79-0408252B1CEA}"/>
              </a:ext>
            </a:extLst>
          </p:cNvPr>
          <p:cNvSpPr/>
          <p:nvPr userDrawn="1"/>
        </p:nvSpPr>
        <p:spPr>
          <a:xfrm>
            <a:off x="4291351" y="358775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26BFA194-7351-B94D-9525-F4444E77E885}"/>
              </a:ext>
            </a:extLst>
          </p:cNvPr>
          <p:cNvSpPr/>
          <p:nvPr userDrawn="1"/>
        </p:nvSpPr>
        <p:spPr>
          <a:xfrm>
            <a:off x="8242952" y="358775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CE650C1-047C-2D45-8EC3-B7E494BE39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805" y="543469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E37B96-44D8-BA4C-BA00-C688496E5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1184" y="543469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16940512-65DE-B946-AE9C-9D99BB80B5B6}"/>
              </a:ext>
            </a:extLst>
          </p:cNvPr>
          <p:cNvSpPr/>
          <p:nvPr userDrawn="1"/>
        </p:nvSpPr>
        <p:spPr>
          <a:xfrm>
            <a:off x="4301805" y="3277482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47694B30-E713-2743-9315-8C441549FBEF}"/>
              </a:ext>
            </a:extLst>
          </p:cNvPr>
          <p:cNvSpPr/>
          <p:nvPr userDrawn="1"/>
        </p:nvSpPr>
        <p:spPr>
          <a:xfrm>
            <a:off x="8251184" y="3277482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724EFDC-5D88-4458-B2F8-F116087A7B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1805" y="3527243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6E3521-8E91-416B-8188-FA37D10913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51184" y="3527243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="1"/>
            </a:lvl1pPr>
            <a:lvl2pPr marL="541338" indent="-179388">
              <a:spcBef>
                <a:spcPts val="500"/>
              </a:spcBef>
              <a:defRPr sz="1300"/>
            </a:lvl2pPr>
            <a:lvl3pPr marL="900000" indent="-180000">
              <a:buFont typeface="Arial" panose="020B0604020202020204" pitchFamily="34" charset="0"/>
              <a:buChar char="\"/>
              <a:defRPr sz="1300">
                <a:solidFill>
                  <a:schemeClr val="bg1"/>
                </a:solidFill>
              </a:defRPr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73B0455-1480-465B-A455-D230976D3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Style 2) Text Box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4B4091-3272-4F78-B1BB-51B9B0241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748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5013E49-447A-423E-9E8A-6E1027BC63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819" y="1958400"/>
            <a:ext cx="3574800" cy="4090988"/>
          </a:xfrm>
          <a:prstGeom prst="rect">
            <a:avLst/>
          </a:prstGeom>
        </p:spPr>
        <p:txBody>
          <a:bodyPr/>
          <a:lstStyle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/>
            </a:lvl2pPr>
            <a:lvl3pPr marL="900000" indent="-180000">
              <a:buFont typeface="Arial" panose="020B0604020202020204" pitchFamily="34" charset="0"/>
              <a:buChar char="\"/>
              <a:defRPr/>
            </a:lvl3pPr>
            <a:lvl4pPr marL="1257300" indent="-228600">
              <a:tabLst/>
              <a:defRPr/>
            </a:lvl4pPr>
            <a:lvl5pPr marL="1616075" indent="-228600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7CCF6-7446-4E34-9286-C97540C0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25C282-9034-4FAA-9155-179B3138D3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C5CF83-6E2E-4647-BF35-18A1BF26E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2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A10A1F-BA7C-42CE-9A46-C713D15B0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3958ED-3C72-47E0-872C-2AA89F6B7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42816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25CF8B-2659-4850-AC88-1CF3D05CAD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028700" indent="0">
              <a:buNone/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92EF52-25F4-4639-9A24-0E13E90EC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4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71A19E6-683E-4CE3-A649-042361A85B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>
                <a:solidFill>
                  <a:schemeClr val="bg1"/>
                </a:solidFill>
              </a:defRPr>
            </a:lvl2pPr>
            <a:lvl3pPr marL="900000" indent="-180000">
              <a:buFont typeface="Arial" panose="020B0604020202020204" pitchFamily="34" charset="0"/>
              <a:buChar char="\"/>
              <a:defRPr>
                <a:solidFill>
                  <a:schemeClr val="bg1"/>
                </a:solidFill>
              </a:defRPr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854C67-C57A-4733-BCDA-E490B6A51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Picture with Giant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0725"/>
            <a:ext cx="12191999" cy="5337175"/>
          </a:xfrm>
        </p:spPr>
        <p:txBody>
          <a:bodyPr lIns="360000" rIns="360000" anchor="ctr">
            <a:normAutofit/>
          </a:bodyPr>
          <a:lstStyle>
            <a:lvl1pPr>
              <a:defRPr sz="9600">
                <a:solidFill>
                  <a:schemeClr val="bg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(keep it short)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9634-E5C3-4DD1-BF3D-7B4FB48A5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Single line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6902FF-8988-4E47-9A61-6FA240240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4B50D3-FE6E-433C-B77C-5961F10AA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1" y="0"/>
            <a:ext cx="40643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1BCC-7936-4297-8DD4-9BF03B854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4800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F78051-B35A-4580-8F7D-A3AC56D97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7E6DFB6-219E-534C-BD8C-ED24463D88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0" y="3429000"/>
            <a:ext cx="40644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E68EB46-53D5-4D42-AEEB-8A743AEF57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40644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FF54003-1852-B642-857C-9ED4EC66D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799" y="3429000"/>
            <a:ext cx="40644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895C1F-9D3D-4B11-A427-EB9D9692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4A10641-B884-9145-9E92-1CE15E206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0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47AAE22-99D7-2A4D-9FC1-B9B6DCD8B7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0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286E63F-9034-2944-959C-68E2EC2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1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AF1164-594F-4910-9056-3D7689EC8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3976F3-1083-5940-916E-89D08E6D01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680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560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560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9A1D13B-FE3E-714F-AA0D-1831F38EDA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120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869F471-6645-2642-9382-E9AEDCC7BE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120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31D2373-3B8F-1F49-9717-7209D4D49F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3680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08707B9-D0A9-4223-8EC9-D952169FD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800000"/>
            <a:ext cx="6120000" cy="1707266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71426-E5D6-FC44-93C7-A6D77678A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36" y="719999"/>
            <a:ext cx="7937863" cy="6138001"/>
          </a:xfrm>
          <a:prstGeom prst="rect">
            <a:avLst/>
          </a:prstGeom>
        </p:spPr>
      </p:pic>
      <p:grpSp>
        <p:nvGrpSpPr>
          <p:cNvPr id="4" name="Graphic 6">
            <a:extLst>
              <a:ext uri="{FF2B5EF4-FFF2-40B4-BE49-F238E27FC236}">
                <a16:creationId xmlns:a16="http://schemas.microsoft.com/office/drawing/2014/main" id="{CD8F32C0-FE55-8B4F-A13F-096A267E6156}"/>
              </a:ext>
            </a:extLst>
          </p:cNvPr>
          <p:cNvGrpSpPr/>
          <p:nvPr/>
        </p:nvGrpSpPr>
        <p:grpSpPr>
          <a:xfrm>
            <a:off x="727024" y="713683"/>
            <a:ext cx="1170086" cy="1077664"/>
            <a:chOff x="727024" y="713683"/>
            <a:chExt cx="1170086" cy="1077664"/>
          </a:xfrm>
          <a:solidFill>
            <a:srgbClr val="231E28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DEA2836-E5B3-F04A-8146-0B37BEE1A4B2}"/>
                </a:ext>
              </a:extLst>
            </p:cNvPr>
            <p:cNvSpPr/>
            <p:nvPr/>
          </p:nvSpPr>
          <p:spPr>
            <a:xfrm>
              <a:off x="727024" y="1594117"/>
              <a:ext cx="1170086" cy="197231"/>
            </a:xfrm>
            <a:custGeom>
              <a:avLst/>
              <a:gdLst>
                <a:gd name="connsiteX0" fmla="*/ 206801 w 1170086"/>
                <a:gd name="connsiteY0" fmla="*/ 58068 h 197231"/>
                <a:gd name="connsiteX1" fmla="*/ 274656 w 1170086"/>
                <a:gd name="connsiteY1" fmla="*/ 128910 h 197231"/>
                <a:gd name="connsiteX2" fmla="*/ 274116 w 1170086"/>
                <a:gd name="connsiteY2" fmla="*/ 138569 h 197231"/>
                <a:gd name="connsiteX3" fmla="*/ 176371 w 1170086"/>
                <a:gd name="connsiteY3" fmla="*/ 138569 h 197231"/>
                <a:gd name="connsiteX4" fmla="*/ 208415 w 1170086"/>
                <a:gd name="connsiteY4" fmla="*/ 165406 h 197231"/>
                <a:gd name="connsiteX5" fmla="*/ 236957 w 1170086"/>
                <a:gd name="connsiteY5" fmla="*/ 149304 h 197231"/>
                <a:gd name="connsiteX6" fmla="*/ 270078 w 1170086"/>
                <a:gd name="connsiteY6" fmla="*/ 162453 h 197231"/>
                <a:gd name="connsiteX7" fmla="*/ 208415 w 1170086"/>
                <a:gd name="connsiteY7" fmla="*/ 197605 h 197231"/>
                <a:gd name="connsiteX8" fmla="*/ 137868 w 1170086"/>
                <a:gd name="connsiteY8" fmla="*/ 127837 h 197231"/>
                <a:gd name="connsiteX9" fmla="*/ 206801 w 1170086"/>
                <a:gd name="connsiteY9" fmla="*/ 58068 h 197231"/>
                <a:gd name="connsiteX10" fmla="*/ 438750 w 1170086"/>
                <a:gd name="connsiteY10" fmla="*/ 58069 h 197231"/>
                <a:gd name="connsiteX11" fmla="*/ 491525 w 1170086"/>
                <a:gd name="connsiteY11" fmla="*/ 88929 h 197231"/>
                <a:gd name="connsiteX12" fmla="*/ 459484 w 1170086"/>
                <a:gd name="connsiteY12" fmla="*/ 105835 h 197231"/>
                <a:gd name="connsiteX13" fmla="*/ 438480 w 1170086"/>
                <a:gd name="connsiteY13" fmla="*/ 89464 h 197231"/>
                <a:gd name="connsiteX14" fmla="*/ 426096 w 1170086"/>
                <a:gd name="connsiteY14" fmla="*/ 98587 h 197231"/>
                <a:gd name="connsiteX15" fmla="*/ 437135 w 1170086"/>
                <a:gd name="connsiteY15" fmla="*/ 108784 h 197231"/>
                <a:gd name="connsiteX16" fmla="*/ 453830 w 1170086"/>
                <a:gd name="connsiteY16" fmla="*/ 113079 h 197231"/>
                <a:gd name="connsiteX17" fmla="*/ 492332 w 1170086"/>
                <a:gd name="connsiteY17" fmla="*/ 152257 h 197231"/>
                <a:gd name="connsiteX18" fmla="*/ 438750 w 1170086"/>
                <a:gd name="connsiteY18" fmla="*/ 197606 h 197231"/>
                <a:gd name="connsiteX19" fmla="*/ 382473 w 1170086"/>
                <a:gd name="connsiteY19" fmla="*/ 165137 h 197231"/>
                <a:gd name="connsiteX20" fmla="*/ 414246 w 1170086"/>
                <a:gd name="connsiteY20" fmla="*/ 147693 h 197231"/>
                <a:gd name="connsiteX21" fmla="*/ 439020 w 1170086"/>
                <a:gd name="connsiteY21" fmla="*/ 165673 h 197231"/>
                <a:gd name="connsiteX22" fmla="*/ 453023 w 1170086"/>
                <a:gd name="connsiteY22" fmla="*/ 155476 h 197231"/>
                <a:gd name="connsiteX23" fmla="*/ 440906 w 1170086"/>
                <a:gd name="connsiteY23" fmla="*/ 145548 h 197231"/>
                <a:gd name="connsiteX24" fmla="*/ 425288 w 1170086"/>
                <a:gd name="connsiteY24" fmla="*/ 141791 h 197231"/>
                <a:gd name="connsiteX25" fmla="*/ 387319 w 1170086"/>
                <a:gd name="connsiteY25" fmla="*/ 101004 h 197231"/>
                <a:gd name="connsiteX26" fmla="*/ 438750 w 1170086"/>
                <a:gd name="connsiteY26" fmla="*/ 58069 h 197231"/>
                <a:gd name="connsiteX27" fmla="*/ 622038 w 1170086"/>
                <a:gd name="connsiteY27" fmla="*/ 58069 h 197231"/>
                <a:gd name="connsiteX28" fmla="*/ 674817 w 1170086"/>
                <a:gd name="connsiteY28" fmla="*/ 88929 h 197231"/>
                <a:gd name="connsiteX29" fmla="*/ 642774 w 1170086"/>
                <a:gd name="connsiteY29" fmla="*/ 105835 h 197231"/>
                <a:gd name="connsiteX30" fmla="*/ 621768 w 1170086"/>
                <a:gd name="connsiteY30" fmla="*/ 89464 h 197231"/>
                <a:gd name="connsiteX31" fmla="*/ 609383 w 1170086"/>
                <a:gd name="connsiteY31" fmla="*/ 98587 h 197231"/>
                <a:gd name="connsiteX32" fmla="*/ 620423 w 1170086"/>
                <a:gd name="connsiteY32" fmla="*/ 108784 h 197231"/>
                <a:gd name="connsiteX33" fmla="*/ 637118 w 1170086"/>
                <a:gd name="connsiteY33" fmla="*/ 113079 h 197231"/>
                <a:gd name="connsiteX34" fmla="*/ 675625 w 1170086"/>
                <a:gd name="connsiteY34" fmla="*/ 152257 h 197231"/>
                <a:gd name="connsiteX35" fmla="*/ 622038 w 1170086"/>
                <a:gd name="connsiteY35" fmla="*/ 197606 h 197231"/>
                <a:gd name="connsiteX36" fmla="*/ 565763 w 1170086"/>
                <a:gd name="connsiteY36" fmla="*/ 165137 h 197231"/>
                <a:gd name="connsiteX37" fmla="*/ 597539 w 1170086"/>
                <a:gd name="connsiteY37" fmla="*/ 147693 h 197231"/>
                <a:gd name="connsiteX38" fmla="*/ 622308 w 1170086"/>
                <a:gd name="connsiteY38" fmla="*/ 165673 h 197231"/>
                <a:gd name="connsiteX39" fmla="*/ 636310 w 1170086"/>
                <a:gd name="connsiteY39" fmla="*/ 155476 h 197231"/>
                <a:gd name="connsiteX40" fmla="*/ 624193 w 1170086"/>
                <a:gd name="connsiteY40" fmla="*/ 145548 h 197231"/>
                <a:gd name="connsiteX41" fmla="*/ 608578 w 1170086"/>
                <a:gd name="connsiteY41" fmla="*/ 141791 h 197231"/>
                <a:gd name="connsiteX42" fmla="*/ 570609 w 1170086"/>
                <a:gd name="connsiteY42" fmla="*/ 101004 h 197231"/>
                <a:gd name="connsiteX43" fmla="*/ 622038 w 1170086"/>
                <a:gd name="connsiteY43" fmla="*/ 58069 h 197231"/>
                <a:gd name="connsiteX44" fmla="*/ 852268 w 1170086"/>
                <a:gd name="connsiteY44" fmla="*/ 58068 h 197231"/>
                <a:gd name="connsiteX45" fmla="*/ 920118 w 1170086"/>
                <a:gd name="connsiteY45" fmla="*/ 128910 h 197231"/>
                <a:gd name="connsiteX46" fmla="*/ 919583 w 1170086"/>
                <a:gd name="connsiteY46" fmla="*/ 138569 h 197231"/>
                <a:gd name="connsiteX47" fmla="*/ 821838 w 1170086"/>
                <a:gd name="connsiteY47" fmla="*/ 138569 h 197231"/>
                <a:gd name="connsiteX48" fmla="*/ 853881 w 1170086"/>
                <a:gd name="connsiteY48" fmla="*/ 165406 h 197231"/>
                <a:gd name="connsiteX49" fmla="*/ 882424 w 1170086"/>
                <a:gd name="connsiteY49" fmla="*/ 149304 h 197231"/>
                <a:gd name="connsiteX50" fmla="*/ 915545 w 1170086"/>
                <a:gd name="connsiteY50" fmla="*/ 162453 h 197231"/>
                <a:gd name="connsiteX51" fmla="*/ 853881 w 1170086"/>
                <a:gd name="connsiteY51" fmla="*/ 197605 h 197231"/>
                <a:gd name="connsiteX52" fmla="*/ 783336 w 1170086"/>
                <a:gd name="connsiteY52" fmla="*/ 127837 h 197231"/>
                <a:gd name="connsiteX53" fmla="*/ 852268 w 1170086"/>
                <a:gd name="connsiteY53" fmla="*/ 58068 h 197231"/>
                <a:gd name="connsiteX54" fmla="*/ 740977 w 1170086"/>
                <a:gd name="connsiteY54" fmla="*/ 22649 h 197231"/>
                <a:gd name="connsiteX55" fmla="*/ 740977 w 1170086"/>
                <a:gd name="connsiteY55" fmla="*/ 61558 h 197231"/>
                <a:gd name="connsiteX56" fmla="*/ 774637 w 1170086"/>
                <a:gd name="connsiteY56" fmla="*/ 61558 h 197231"/>
                <a:gd name="connsiteX57" fmla="*/ 774637 w 1170086"/>
                <a:gd name="connsiteY57" fmla="*/ 93757 h 197231"/>
                <a:gd name="connsiteX58" fmla="*/ 740977 w 1170086"/>
                <a:gd name="connsiteY58" fmla="*/ 93757 h 197231"/>
                <a:gd name="connsiteX59" fmla="*/ 740977 w 1170086"/>
                <a:gd name="connsiteY59" fmla="*/ 142328 h 197231"/>
                <a:gd name="connsiteX60" fmla="*/ 760097 w 1170086"/>
                <a:gd name="connsiteY60" fmla="*/ 162183 h 197231"/>
                <a:gd name="connsiteX61" fmla="*/ 774637 w 1170086"/>
                <a:gd name="connsiteY61" fmla="*/ 158160 h 197231"/>
                <a:gd name="connsiteX62" fmla="*/ 774637 w 1170086"/>
                <a:gd name="connsiteY62" fmla="*/ 191972 h 197231"/>
                <a:gd name="connsiteX63" fmla="*/ 747172 w 1170086"/>
                <a:gd name="connsiteY63" fmla="*/ 197335 h 197231"/>
                <a:gd name="connsiteX64" fmla="*/ 701935 w 1170086"/>
                <a:gd name="connsiteY64" fmla="*/ 150646 h 197231"/>
                <a:gd name="connsiteX65" fmla="*/ 701935 w 1170086"/>
                <a:gd name="connsiteY65" fmla="*/ 93757 h 197231"/>
                <a:gd name="connsiteX66" fmla="*/ 683084 w 1170086"/>
                <a:gd name="connsiteY66" fmla="*/ 93757 h 197231"/>
                <a:gd name="connsiteX67" fmla="*/ 683084 w 1170086"/>
                <a:gd name="connsiteY67" fmla="*/ 61558 h 197231"/>
                <a:gd name="connsiteX68" fmla="*/ 701935 w 1170086"/>
                <a:gd name="connsiteY68" fmla="*/ 61558 h 197231"/>
                <a:gd name="connsiteX69" fmla="*/ 701935 w 1170086"/>
                <a:gd name="connsiteY69" fmla="*/ 22649 h 197231"/>
                <a:gd name="connsiteX70" fmla="*/ 740977 w 1170086"/>
                <a:gd name="connsiteY70" fmla="*/ 22649 h 197231"/>
                <a:gd name="connsiteX71" fmla="*/ 1136430 w 1170086"/>
                <a:gd name="connsiteY71" fmla="*/ 22649 h 197231"/>
                <a:gd name="connsiteX72" fmla="*/ 1136430 w 1170086"/>
                <a:gd name="connsiteY72" fmla="*/ 61558 h 197231"/>
                <a:gd name="connsiteX73" fmla="*/ 1170086 w 1170086"/>
                <a:gd name="connsiteY73" fmla="*/ 61558 h 197231"/>
                <a:gd name="connsiteX74" fmla="*/ 1170086 w 1170086"/>
                <a:gd name="connsiteY74" fmla="*/ 93757 h 197231"/>
                <a:gd name="connsiteX75" fmla="*/ 1136430 w 1170086"/>
                <a:gd name="connsiteY75" fmla="*/ 93757 h 197231"/>
                <a:gd name="connsiteX76" fmla="*/ 1136430 w 1170086"/>
                <a:gd name="connsiteY76" fmla="*/ 142328 h 197231"/>
                <a:gd name="connsiteX77" fmla="*/ 1155551 w 1170086"/>
                <a:gd name="connsiteY77" fmla="*/ 162183 h 197231"/>
                <a:gd name="connsiteX78" fmla="*/ 1170086 w 1170086"/>
                <a:gd name="connsiteY78" fmla="*/ 158160 h 197231"/>
                <a:gd name="connsiteX79" fmla="*/ 1170086 w 1170086"/>
                <a:gd name="connsiteY79" fmla="*/ 191972 h 197231"/>
                <a:gd name="connsiteX80" fmla="*/ 1142624 w 1170086"/>
                <a:gd name="connsiteY80" fmla="*/ 197335 h 197231"/>
                <a:gd name="connsiteX81" fmla="*/ 1097384 w 1170086"/>
                <a:gd name="connsiteY81" fmla="*/ 150646 h 197231"/>
                <a:gd name="connsiteX82" fmla="*/ 1097384 w 1170086"/>
                <a:gd name="connsiteY82" fmla="*/ 93757 h 197231"/>
                <a:gd name="connsiteX83" fmla="*/ 1078538 w 1170086"/>
                <a:gd name="connsiteY83" fmla="*/ 93757 h 197231"/>
                <a:gd name="connsiteX84" fmla="*/ 1078538 w 1170086"/>
                <a:gd name="connsiteY84" fmla="*/ 61558 h 197231"/>
                <a:gd name="connsiteX85" fmla="*/ 1097384 w 1170086"/>
                <a:gd name="connsiteY85" fmla="*/ 61558 h 197231"/>
                <a:gd name="connsiteX86" fmla="*/ 1097384 w 1170086"/>
                <a:gd name="connsiteY86" fmla="*/ 22649 h 197231"/>
                <a:gd name="connsiteX87" fmla="*/ 1136430 w 1170086"/>
                <a:gd name="connsiteY87" fmla="*/ 22649 h 197231"/>
                <a:gd name="connsiteX88" fmla="*/ 64088 w 1170086"/>
                <a:gd name="connsiteY88" fmla="*/ 6281 h 197231"/>
                <a:gd name="connsiteX89" fmla="*/ 133288 w 1170086"/>
                <a:gd name="connsiteY89" fmla="*/ 66924 h 197231"/>
                <a:gd name="connsiteX90" fmla="*/ 64088 w 1170086"/>
                <a:gd name="connsiteY90" fmla="*/ 127569 h 197231"/>
                <a:gd name="connsiteX91" fmla="*/ 40391 w 1170086"/>
                <a:gd name="connsiteY91" fmla="*/ 127569 h 197231"/>
                <a:gd name="connsiteX92" fmla="*/ 40391 w 1170086"/>
                <a:gd name="connsiteY92" fmla="*/ 194116 h 197231"/>
                <a:gd name="connsiteX93" fmla="*/ 0 w 1170086"/>
                <a:gd name="connsiteY93" fmla="*/ 194116 h 197231"/>
                <a:gd name="connsiteX94" fmla="*/ 0 w 1170086"/>
                <a:gd name="connsiteY94" fmla="*/ 6281 h 197231"/>
                <a:gd name="connsiteX95" fmla="*/ 64088 w 1170086"/>
                <a:gd name="connsiteY95" fmla="*/ 6281 h 197231"/>
                <a:gd name="connsiteX96" fmla="*/ 370760 w 1170086"/>
                <a:gd name="connsiteY96" fmla="*/ 58605 h 197231"/>
                <a:gd name="connsiteX97" fmla="*/ 377491 w 1170086"/>
                <a:gd name="connsiteY97" fmla="*/ 59410 h 197231"/>
                <a:gd name="connsiteX98" fmla="*/ 377491 w 1170086"/>
                <a:gd name="connsiteY98" fmla="*/ 99662 h 197231"/>
                <a:gd name="connsiteX99" fmla="*/ 367527 w 1170086"/>
                <a:gd name="connsiteY99" fmla="*/ 98053 h 197231"/>
                <a:gd name="connsiteX100" fmla="*/ 332793 w 1170086"/>
                <a:gd name="connsiteY100" fmla="*/ 140180 h 197231"/>
                <a:gd name="connsiteX101" fmla="*/ 332793 w 1170086"/>
                <a:gd name="connsiteY101" fmla="*/ 194116 h 197231"/>
                <a:gd name="connsiteX102" fmla="*/ 293749 w 1170086"/>
                <a:gd name="connsiteY102" fmla="*/ 194116 h 197231"/>
                <a:gd name="connsiteX103" fmla="*/ 293749 w 1170086"/>
                <a:gd name="connsiteY103" fmla="*/ 61558 h 197231"/>
                <a:gd name="connsiteX104" fmla="*/ 332523 w 1170086"/>
                <a:gd name="connsiteY104" fmla="*/ 61558 h 197231"/>
                <a:gd name="connsiteX105" fmla="*/ 332523 w 1170086"/>
                <a:gd name="connsiteY105" fmla="*/ 83294 h 197231"/>
                <a:gd name="connsiteX106" fmla="*/ 370760 w 1170086"/>
                <a:gd name="connsiteY106" fmla="*/ 58605 h 197231"/>
                <a:gd name="connsiteX107" fmla="*/ 1017844 w 1170086"/>
                <a:gd name="connsiteY107" fmla="*/ 58070 h 197231"/>
                <a:gd name="connsiteX108" fmla="*/ 1066853 w 1170086"/>
                <a:gd name="connsiteY108" fmla="*/ 112275 h 197231"/>
                <a:gd name="connsiteX109" fmla="*/ 1066853 w 1170086"/>
                <a:gd name="connsiteY109" fmla="*/ 194116 h 197231"/>
                <a:gd name="connsiteX110" fmla="*/ 1027536 w 1170086"/>
                <a:gd name="connsiteY110" fmla="*/ 194116 h 197231"/>
                <a:gd name="connsiteX111" fmla="*/ 1027536 w 1170086"/>
                <a:gd name="connsiteY111" fmla="*/ 121395 h 197231"/>
                <a:gd name="connsiteX112" fmla="*/ 1003572 w 1170086"/>
                <a:gd name="connsiteY112" fmla="*/ 94026 h 197231"/>
                <a:gd name="connsiteX113" fmla="*/ 978530 w 1170086"/>
                <a:gd name="connsiteY113" fmla="*/ 123812 h 197231"/>
                <a:gd name="connsiteX114" fmla="*/ 978530 w 1170086"/>
                <a:gd name="connsiteY114" fmla="*/ 194116 h 197231"/>
                <a:gd name="connsiteX115" fmla="*/ 939215 w 1170086"/>
                <a:gd name="connsiteY115" fmla="*/ 194116 h 197231"/>
                <a:gd name="connsiteX116" fmla="*/ 939215 w 1170086"/>
                <a:gd name="connsiteY116" fmla="*/ 61557 h 197231"/>
                <a:gd name="connsiteX117" fmla="*/ 978530 w 1170086"/>
                <a:gd name="connsiteY117" fmla="*/ 61557 h 197231"/>
                <a:gd name="connsiteX118" fmla="*/ 978530 w 1170086"/>
                <a:gd name="connsiteY118" fmla="*/ 78463 h 197231"/>
                <a:gd name="connsiteX119" fmla="*/ 1017844 w 1170086"/>
                <a:gd name="connsiteY119" fmla="*/ 58070 h 197231"/>
                <a:gd name="connsiteX120" fmla="*/ 549906 w 1170086"/>
                <a:gd name="connsiteY120" fmla="*/ 61556 h 197231"/>
                <a:gd name="connsiteX121" fmla="*/ 549906 w 1170086"/>
                <a:gd name="connsiteY121" fmla="*/ 194115 h 197231"/>
                <a:gd name="connsiteX122" fmla="*/ 510591 w 1170086"/>
                <a:gd name="connsiteY122" fmla="*/ 194115 h 197231"/>
                <a:gd name="connsiteX123" fmla="*/ 510591 w 1170086"/>
                <a:gd name="connsiteY123" fmla="*/ 61556 h 197231"/>
                <a:gd name="connsiteX124" fmla="*/ 549906 w 1170086"/>
                <a:gd name="connsiteY124" fmla="*/ 61556 h 197231"/>
                <a:gd name="connsiteX125" fmla="*/ 206530 w 1170086"/>
                <a:gd name="connsiteY125" fmla="*/ 88662 h 197231"/>
                <a:gd name="connsiteX126" fmla="*/ 176641 w 1170086"/>
                <a:gd name="connsiteY126" fmla="*/ 113078 h 197231"/>
                <a:gd name="connsiteX127" fmla="*/ 236149 w 1170086"/>
                <a:gd name="connsiteY127" fmla="*/ 113078 h 197231"/>
                <a:gd name="connsiteX128" fmla="*/ 206530 w 1170086"/>
                <a:gd name="connsiteY128" fmla="*/ 88662 h 197231"/>
                <a:gd name="connsiteX129" fmla="*/ 851998 w 1170086"/>
                <a:gd name="connsiteY129" fmla="*/ 88662 h 197231"/>
                <a:gd name="connsiteX130" fmla="*/ 822108 w 1170086"/>
                <a:gd name="connsiteY130" fmla="*/ 113078 h 197231"/>
                <a:gd name="connsiteX131" fmla="*/ 881616 w 1170086"/>
                <a:gd name="connsiteY131" fmla="*/ 113078 h 197231"/>
                <a:gd name="connsiteX132" fmla="*/ 851998 w 1170086"/>
                <a:gd name="connsiteY132" fmla="*/ 88662 h 197231"/>
                <a:gd name="connsiteX133" fmla="*/ 64892 w 1170086"/>
                <a:gd name="connsiteY133" fmla="*/ 42507 h 197231"/>
                <a:gd name="connsiteX134" fmla="*/ 40391 w 1170086"/>
                <a:gd name="connsiteY134" fmla="*/ 42507 h 197231"/>
                <a:gd name="connsiteX135" fmla="*/ 40391 w 1170086"/>
                <a:gd name="connsiteY135" fmla="*/ 91879 h 197231"/>
                <a:gd name="connsiteX136" fmla="*/ 64892 w 1170086"/>
                <a:gd name="connsiteY136" fmla="*/ 91879 h 197231"/>
                <a:gd name="connsiteX137" fmla="*/ 92629 w 1170086"/>
                <a:gd name="connsiteY137" fmla="*/ 67193 h 197231"/>
                <a:gd name="connsiteX138" fmla="*/ 64892 w 1170086"/>
                <a:gd name="connsiteY138" fmla="*/ 42507 h 197231"/>
                <a:gd name="connsiteX139" fmla="*/ 530250 w 1170086"/>
                <a:gd name="connsiteY139" fmla="*/ 375 h 197231"/>
                <a:gd name="connsiteX140" fmla="*/ 553136 w 1170086"/>
                <a:gd name="connsiteY140" fmla="*/ 23182 h 197231"/>
                <a:gd name="connsiteX141" fmla="*/ 530250 w 1170086"/>
                <a:gd name="connsiteY141" fmla="*/ 45993 h 197231"/>
                <a:gd name="connsiteX142" fmla="*/ 507363 w 1170086"/>
                <a:gd name="connsiteY142" fmla="*/ 23182 h 197231"/>
                <a:gd name="connsiteX143" fmla="*/ 530250 w 1170086"/>
                <a:gd name="connsiteY143" fmla="*/ 375 h 19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170086" h="197231">
                  <a:moveTo>
                    <a:pt x="206801" y="58068"/>
                  </a:moveTo>
                  <a:cubicBezTo>
                    <a:pt x="246921" y="58068"/>
                    <a:pt x="274656" y="87319"/>
                    <a:pt x="274656" y="128910"/>
                  </a:cubicBezTo>
                  <a:cubicBezTo>
                    <a:pt x="274656" y="133472"/>
                    <a:pt x="274386" y="136960"/>
                    <a:pt x="274116" y="138569"/>
                  </a:cubicBezTo>
                  <a:lnTo>
                    <a:pt x="176371" y="138569"/>
                  </a:lnTo>
                  <a:cubicBezTo>
                    <a:pt x="177719" y="154132"/>
                    <a:pt x="191988" y="165406"/>
                    <a:pt x="208415" y="165406"/>
                  </a:cubicBezTo>
                  <a:cubicBezTo>
                    <a:pt x="222955" y="165406"/>
                    <a:pt x="230765" y="159232"/>
                    <a:pt x="236957" y="149304"/>
                  </a:cubicBezTo>
                  <a:lnTo>
                    <a:pt x="270078" y="162453"/>
                  </a:lnTo>
                  <a:cubicBezTo>
                    <a:pt x="259038" y="184187"/>
                    <a:pt x="237497" y="197605"/>
                    <a:pt x="208415" y="197605"/>
                  </a:cubicBezTo>
                  <a:cubicBezTo>
                    <a:pt x="166946" y="197605"/>
                    <a:pt x="137868" y="168893"/>
                    <a:pt x="137868" y="127837"/>
                  </a:cubicBezTo>
                  <a:cubicBezTo>
                    <a:pt x="137868" y="87857"/>
                    <a:pt x="167487" y="58068"/>
                    <a:pt x="206801" y="58068"/>
                  </a:cubicBezTo>
                  <a:close/>
                  <a:moveTo>
                    <a:pt x="438750" y="58069"/>
                  </a:moveTo>
                  <a:cubicBezTo>
                    <a:pt x="461639" y="58069"/>
                    <a:pt x="483178" y="70410"/>
                    <a:pt x="491525" y="88929"/>
                  </a:cubicBezTo>
                  <a:lnTo>
                    <a:pt x="459484" y="105835"/>
                  </a:lnTo>
                  <a:cubicBezTo>
                    <a:pt x="455443" y="95904"/>
                    <a:pt x="446557" y="89464"/>
                    <a:pt x="438480" y="89464"/>
                  </a:cubicBezTo>
                  <a:cubicBezTo>
                    <a:pt x="431211" y="89464"/>
                    <a:pt x="426096" y="93221"/>
                    <a:pt x="426096" y="98587"/>
                  </a:cubicBezTo>
                  <a:cubicBezTo>
                    <a:pt x="426096" y="103418"/>
                    <a:pt x="429866" y="106905"/>
                    <a:pt x="437135" y="108784"/>
                  </a:cubicBezTo>
                  <a:lnTo>
                    <a:pt x="453830" y="113079"/>
                  </a:lnTo>
                  <a:cubicBezTo>
                    <a:pt x="478872" y="119519"/>
                    <a:pt x="492332" y="133473"/>
                    <a:pt x="492332" y="152257"/>
                  </a:cubicBezTo>
                  <a:cubicBezTo>
                    <a:pt x="492332" y="178822"/>
                    <a:pt x="469716" y="197606"/>
                    <a:pt x="438750" y="197606"/>
                  </a:cubicBezTo>
                  <a:cubicBezTo>
                    <a:pt x="412361" y="197606"/>
                    <a:pt x="391359" y="185531"/>
                    <a:pt x="382473" y="165137"/>
                  </a:cubicBezTo>
                  <a:lnTo>
                    <a:pt x="414246" y="147693"/>
                  </a:lnTo>
                  <a:cubicBezTo>
                    <a:pt x="419094" y="158697"/>
                    <a:pt x="429058" y="165673"/>
                    <a:pt x="439020" y="165673"/>
                  </a:cubicBezTo>
                  <a:cubicBezTo>
                    <a:pt x="447367" y="165673"/>
                    <a:pt x="453023" y="161916"/>
                    <a:pt x="453023" y="155476"/>
                  </a:cubicBezTo>
                  <a:cubicBezTo>
                    <a:pt x="453023" y="150914"/>
                    <a:pt x="448982" y="147424"/>
                    <a:pt x="440906" y="145548"/>
                  </a:cubicBezTo>
                  <a:lnTo>
                    <a:pt x="425288" y="141791"/>
                  </a:lnTo>
                  <a:cubicBezTo>
                    <a:pt x="400246" y="135887"/>
                    <a:pt x="387319" y="121933"/>
                    <a:pt x="387319" y="101004"/>
                  </a:cubicBezTo>
                  <a:cubicBezTo>
                    <a:pt x="387319" y="75780"/>
                    <a:pt x="408325" y="58069"/>
                    <a:pt x="438750" y="58069"/>
                  </a:cubicBezTo>
                  <a:close/>
                  <a:moveTo>
                    <a:pt x="622038" y="58069"/>
                  </a:moveTo>
                  <a:cubicBezTo>
                    <a:pt x="644927" y="58069"/>
                    <a:pt x="666471" y="70410"/>
                    <a:pt x="674817" y="88929"/>
                  </a:cubicBezTo>
                  <a:lnTo>
                    <a:pt x="642774" y="105835"/>
                  </a:lnTo>
                  <a:cubicBezTo>
                    <a:pt x="638736" y="95904"/>
                    <a:pt x="629849" y="89464"/>
                    <a:pt x="621768" y="89464"/>
                  </a:cubicBezTo>
                  <a:cubicBezTo>
                    <a:pt x="614499" y="89464"/>
                    <a:pt x="609383" y="93221"/>
                    <a:pt x="609383" y="98587"/>
                  </a:cubicBezTo>
                  <a:cubicBezTo>
                    <a:pt x="609383" y="103418"/>
                    <a:pt x="613154" y="106905"/>
                    <a:pt x="620423" y="108784"/>
                  </a:cubicBezTo>
                  <a:lnTo>
                    <a:pt x="637118" y="113079"/>
                  </a:lnTo>
                  <a:cubicBezTo>
                    <a:pt x="662162" y="119519"/>
                    <a:pt x="675625" y="133473"/>
                    <a:pt x="675625" y="152257"/>
                  </a:cubicBezTo>
                  <a:cubicBezTo>
                    <a:pt x="675625" y="178822"/>
                    <a:pt x="653006" y="197606"/>
                    <a:pt x="622038" y="197606"/>
                  </a:cubicBezTo>
                  <a:cubicBezTo>
                    <a:pt x="595653" y="197606"/>
                    <a:pt x="574647" y="185531"/>
                    <a:pt x="565763" y="165137"/>
                  </a:cubicBezTo>
                  <a:lnTo>
                    <a:pt x="597539" y="147693"/>
                  </a:lnTo>
                  <a:cubicBezTo>
                    <a:pt x="602384" y="158697"/>
                    <a:pt x="612346" y="165673"/>
                    <a:pt x="622308" y="165673"/>
                  </a:cubicBezTo>
                  <a:cubicBezTo>
                    <a:pt x="630657" y="165673"/>
                    <a:pt x="636310" y="161916"/>
                    <a:pt x="636310" y="155476"/>
                  </a:cubicBezTo>
                  <a:cubicBezTo>
                    <a:pt x="636310" y="150914"/>
                    <a:pt x="632270" y="147424"/>
                    <a:pt x="624193" y="145548"/>
                  </a:cubicBezTo>
                  <a:lnTo>
                    <a:pt x="608578" y="141791"/>
                  </a:lnTo>
                  <a:cubicBezTo>
                    <a:pt x="583536" y="135887"/>
                    <a:pt x="570609" y="121933"/>
                    <a:pt x="570609" y="101004"/>
                  </a:cubicBezTo>
                  <a:cubicBezTo>
                    <a:pt x="570609" y="75780"/>
                    <a:pt x="591613" y="58069"/>
                    <a:pt x="622038" y="58069"/>
                  </a:cubicBezTo>
                  <a:close/>
                  <a:moveTo>
                    <a:pt x="852268" y="58068"/>
                  </a:moveTo>
                  <a:cubicBezTo>
                    <a:pt x="892386" y="58068"/>
                    <a:pt x="920118" y="87319"/>
                    <a:pt x="920118" y="128910"/>
                  </a:cubicBezTo>
                  <a:cubicBezTo>
                    <a:pt x="920118" y="133472"/>
                    <a:pt x="919853" y="136960"/>
                    <a:pt x="919583" y="138569"/>
                  </a:cubicBezTo>
                  <a:lnTo>
                    <a:pt x="821838" y="138569"/>
                  </a:lnTo>
                  <a:cubicBezTo>
                    <a:pt x="823186" y="154132"/>
                    <a:pt x="837458" y="165406"/>
                    <a:pt x="853881" y="165406"/>
                  </a:cubicBezTo>
                  <a:cubicBezTo>
                    <a:pt x="868421" y="165406"/>
                    <a:pt x="876232" y="159232"/>
                    <a:pt x="882424" y="149304"/>
                  </a:cubicBezTo>
                  <a:lnTo>
                    <a:pt x="915545" y="162453"/>
                  </a:lnTo>
                  <a:cubicBezTo>
                    <a:pt x="904505" y="184187"/>
                    <a:pt x="882964" y="197605"/>
                    <a:pt x="853881" y="197605"/>
                  </a:cubicBezTo>
                  <a:cubicBezTo>
                    <a:pt x="812414" y="197605"/>
                    <a:pt x="783336" y="168893"/>
                    <a:pt x="783336" y="127837"/>
                  </a:cubicBezTo>
                  <a:cubicBezTo>
                    <a:pt x="783336" y="87857"/>
                    <a:pt x="812954" y="58068"/>
                    <a:pt x="852268" y="58068"/>
                  </a:cubicBezTo>
                  <a:close/>
                  <a:moveTo>
                    <a:pt x="740977" y="22649"/>
                  </a:moveTo>
                  <a:lnTo>
                    <a:pt x="740977" y="61558"/>
                  </a:lnTo>
                  <a:lnTo>
                    <a:pt x="774637" y="61558"/>
                  </a:lnTo>
                  <a:lnTo>
                    <a:pt x="774637" y="93757"/>
                  </a:lnTo>
                  <a:lnTo>
                    <a:pt x="740977" y="93757"/>
                  </a:lnTo>
                  <a:lnTo>
                    <a:pt x="740977" y="142328"/>
                  </a:lnTo>
                  <a:cubicBezTo>
                    <a:pt x="740977" y="156551"/>
                    <a:pt x="747172" y="162183"/>
                    <a:pt x="760097" y="162183"/>
                  </a:cubicBezTo>
                  <a:cubicBezTo>
                    <a:pt x="764946" y="162183"/>
                    <a:pt x="770327" y="160843"/>
                    <a:pt x="774637" y="158160"/>
                  </a:cubicBezTo>
                  <a:lnTo>
                    <a:pt x="774637" y="191972"/>
                  </a:lnTo>
                  <a:cubicBezTo>
                    <a:pt x="768714" y="194921"/>
                    <a:pt x="759827" y="197335"/>
                    <a:pt x="747172" y="197335"/>
                  </a:cubicBezTo>
                  <a:cubicBezTo>
                    <a:pt x="719165" y="197335"/>
                    <a:pt x="701935" y="180163"/>
                    <a:pt x="701935" y="150646"/>
                  </a:cubicBezTo>
                  <a:lnTo>
                    <a:pt x="701935" y="93757"/>
                  </a:lnTo>
                  <a:lnTo>
                    <a:pt x="683084" y="93757"/>
                  </a:lnTo>
                  <a:lnTo>
                    <a:pt x="683084" y="61558"/>
                  </a:lnTo>
                  <a:lnTo>
                    <a:pt x="701935" y="61558"/>
                  </a:lnTo>
                  <a:lnTo>
                    <a:pt x="701935" y="22649"/>
                  </a:lnTo>
                  <a:lnTo>
                    <a:pt x="740977" y="22649"/>
                  </a:lnTo>
                  <a:close/>
                  <a:moveTo>
                    <a:pt x="1136430" y="22649"/>
                  </a:moveTo>
                  <a:lnTo>
                    <a:pt x="1136430" y="61558"/>
                  </a:lnTo>
                  <a:lnTo>
                    <a:pt x="1170086" y="61558"/>
                  </a:lnTo>
                  <a:lnTo>
                    <a:pt x="1170086" y="93757"/>
                  </a:lnTo>
                  <a:lnTo>
                    <a:pt x="1136430" y="93757"/>
                  </a:lnTo>
                  <a:lnTo>
                    <a:pt x="1136430" y="142328"/>
                  </a:lnTo>
                  <a:cubicBezTo>
                    <a:pt x="1136430" y="156551"/>
                    <a:pt x="1142624" y="162183"/>
                    <a:pt x="1155551" y="162183"/>
                  </a:cubicBezTo>
                  <a:cubicBezTo>
                    <a:pt x="1160395" y="162183"/>
                    <a:pt x="1165781" y="160843"/>
                    <a:pt x="1170086" y="158160"/>
                  </a:cubicBezTo>
                  <a:lnTo>
                    <a:pt x="1170086" y="191972"/>
                  </a:lnTo>
                  <a:cubicBezTo>
                    <a:pt x="1164165" y="194921"/>
                    <a:pt x="1155276" y="197335"/>
                    <a:pt x="1142624" y="197335"/>
                  </a:cubicBezTo>
                  <a:cubicBezTo>
                    <a:pt x="1114619" y="197335"/>
                    <a:pt x="1097384" y="180163"/>
                    <a:pt x="1097384" y="150646"/>
                  </a:cubicBezTo>
                  <a:lnTo>
                    <a:pt x="1097384" y="93757"/>
                  </a:lnTo>
                  <a:lnTo>
                    <a:pt x="1078538" y="93757"/>
                  </a:lnTo>
                  <a:lnTo>
                    <a:pt x="1078538" y="61558"/>
                  </a:lnTo>
                  <a:lnTo>
                    <a:pt x="1097384" y="61558"/>
                  </a:lnTo>
                  <a:lnTo>
                    <a:pt x="1097384" y="22649"/>
                  </a:lnTo>
                  <a:lnTo>
                    <a:pt x="1136430" y="22649"/>
                  </a:lnTo>
                  <a:close/>
                  <a:moveTo>
                    <a:pt x="64088" y="6281"/>
                  </a:moveTo>
                  <a:cubicBezTo>
                    <a:pt x="105017" y="6281"/>
                    <a:pt x="133288" y="28284"/>
                    <a:pt x="133288" y="66924"/>
                  </a:cubicBezTo>
                  <a:cubicBezTo>
                    <a:pt x="133288" y="105297"/>
                    <a:pt x="105017" y="127569"/>
                    <a:pt x="64088" y="127569"/>
                  </a:cubicBezTo>
                  <a:lnTo>
                    <a:pt x="40391" y="127569"/>
                  </a:lnTo>
                  <a:lnTo>
                    <a:pt x="40391" y="194116"/>
                  </a:lnTo>
                  <a:lnTo>
                    <a:pt x="0" y="194116"/>
                  </a:lnTo>
                  <a:lnTo>
                    <a:pt x="0" y="6281"/>
                  </a:lnTo>
                  <a:lnTo>
                    <a:pt x="64088" y="6281"/>
                  </a:lnTo>
                  <a:close/>
                  <a:moveTo>
                    <a:pt x="370760" y="58605"/>
                  </a:moveTo>
                  <a:cubicBezTo>
                    <a:pt x="373720" y="58605"/>
                    <a:pt x="376683" y="59141"/>
                    <a:pt x="377491" y="59410"/>
                  </a:cubicBezTo>
                  <a:lnTo>
                    <a:pt x="377491" y="99662"/>
                  </a:lnTo>
                  <a:cubicBezTo>
                    <a:pt x="375336" y="98588"/>
                    <a:pt x="371565" y="98053"/>
                    <a:pt x="367527" y="98053"/>
                  </a:cubicBezTo>
                  <a:cubicBezTo>
                    <a:pt x="345718" y="98053"/>
                    <a:pt x="332793" y="114151"/>
                    <a:pt x="332793" y="140180"/>
                  </a:cubicBezTo>
                  <a:lnTo>
                    <a:pt x="332793" y="194116"/>
                  </a:lnTo>
                  <a:lnTo>
                    <a:pt x="293749" y="194116"/>
                  </a:lnTo>
                  <a:lnTo>
                    <a:pt x="293749" y="61558"/>
                  </a:lnTo>
                  <a:lnTo>
                    <a:pt x="332523" y="61558"/>
                  </a:lnTo>
                  <a:lnTo>
                    <a:pt x="332523" y="83294"/>
                  </a:lnTo>
                  <a:cubicBezTo>
                    <a:pt x="339524" y="67998"/>
                    <a:pt x="353524" y="58605"/>
                    <a:pt x="370760" y="58605"/>
                  </a:cubicBezTo>
                  <a:close/>
                  <a:moveTo>
                    <a:pt x="1017844" y="58070"/>
                  </a:moveTo>
                  <a:cubicBezTo>
                    <a:pt x="1048269" y="58070"/>
                    <a:pt x="1066853" y="78729"/>
                    <a:pt x="1066853" y="112275"/>
                  </a:cubicBezTo>
                  <a:lnTo>
                    <a:pt x="1066853" y="194116"/>
                  </a:lnTo>
                  <a:lnTo>
                    <a:pt x="1027536" y="194116"/>
                  </a:lnTo>
                  <a:lnTo>
                    <a:pt x="1027536" y="121395"/>
                  </a:lnTo>
                  <a:cubicBezTo>
                    <a:pt x="1027536" y="103957"/>
                    <a:pt x="1018922" y="94026"/>
                    <a:pt x="1003572" y="94026"/>
                  </a:cubicBezTo>
                  <a:cubicBezTo>
                    <a:pt x="988491" y="94026"/>
                    <a:pt x="978530" y="105297"/>
                    <a:pt x="978530" y="123812"/>
                  </a:cubicBezTo>
                  <a:lnTo>
                    <a:pt x="978530" y="194116"/>
                  </a:lnTo>
                  <a:lnTo>
                    <a:pt x="939215" y="194116"/>
                  </a:lnTo>
                  <a:lnTo>
                    <a:pt x="939215" y="61557"/>
                  </a:lnTo>
                  <a:lnTo>
                    <a:pt x="978530" y="61557"/>
                  </a:lnTo>
                  <a:lnTo>
                    <a:pt x="978530" y="78463"/>
                  </a:lnTo>
                  <a:cubicBezTo>
                    <a:pt x="986611" y="65583"/>
                    <a:pt x="1000071" y="58070"/>
                    <a:pt x="1017844" y="58070"/>
                  </a:cubicBezTo>
                  <a:close/>
                  <a:moveTo>
                    <a:pt x="549906" y="61556"/>
                  </a:moveTo>
                  <a:lnTo>
                    <a:pt x="549906" y="194115"/>
                  </a:lnTo>
                  <a:lnTo>
                    <a:pt x="510591" y="194115"/>
                  </a:lnTo>
                  <a:lnTo>
                    <a:pt x="510591" y="61556"/>
                  </a:lnTo>
                  <a:lnTo>
                    <a:pt x="549906" y="61556"/>
                  </a:lnTo>
                  <a:close/>
                  <a:moveTo>
                    <a:pt x="206530" y="88662"/>
                  </a:moveTo>
                  <a:cubicBezTo>
                    <a:pt x="190914" y="88662"/>
                    <a:pt x="178256" y="100468"/>
                    <a:pt x="176641" y="113078"/>
                  </a:cubicBezTo>
                  <a:lnTo>
                    <a:pt x="236149" y="113078"/>
                  </a:lnTo>
                  <a:cubicBezTo>
                    <a:pt x="234535" y="98858"/>
                    <a:pt x="222417" y="88662"/>
                    <a:pt x="206530" y="88662"/>
                  </a:cubicBezTo>
                  <a:close/>
                  <a:moveTo>
                    <a:pt x="851998" y="88662"/>
                  </a:moveTo>
                  <a:cubicBezTo>
                    <a:pt x="836380" y="88662"/>
                    <a:pt x="823723" y="100468"/>
                    <a:pt x="822108" y="113078"/>
                  </a:cubicBezTo>
                  <a:lnTo>
                    <a:pt x="881616" y="113078"/>
                  </a:lnTo>
                  <a:cubicBezTo>
                    <a:pt x="880001" y="98858"/>
                    <a:pt x="867884" y="88662"/>
                    <a:pt x="851998" y="88662"/>
                  </a:cubicBezTo>
                  <a:close/>
                  <a:moveTo>
                    <a:pt x="64892" y="42507"/>
                  </a:moveTo>
                  <a:lnTo>
                    <a:pt x="40391" y="42507"/>
                  </a:lnTo>
                  <a:lnTo>
                    <a:pt x="40391" y="91879"/>
                  </a:lnTo>
                  <a:lnTo>
                    <a:pt x="64892" y="91879"/>
                  </a:lnTo>
                  <a:cubicBezTo>
                    <a:pt x="81050" y="91879"/>
                    <a:pt x="92629" y="82756"/>
                    <a:pt x="92629" y="67193"/>
                  </a:cubicBezTo>
                  <a:cubicBezTo>
                    <a:pt x="92629" y="51630"/>
                    <a:pt x="81050" y="42507"/>
                    <a:pt x="64892" y="42507"/>
                  </a:cubicBezTo>
                  <a:close/>
                  <a:moveTo>
                    <a:pt x="530250" y="375"/>
                  </a:moveTo>
                  <a:cubicBezTo>
                    <a:pt x="542902" y="375"/>
                    <a:pt x="553136" y="10841"/>
                    <a:pt x="553136" y="23182"/>
                  </a:cubicBezTo>
                  <a:cubicBezTo>
                    <a:pt x="553136" y="35527"/>
                    <a:pt x="542902" y="45993"/>
                    <a:pt x="530250" y="45993"/>
                  </a:cubicBezTo>
                  <a:cubicBezTo>
                    <a:pt x="517593" y="45993"/>
                    <a:pt x="507363" y="35527"/>
                    <a:pt x="507363" y="23182"/>
                  </a:cubicBezTo>
                  <a:cubicBezTo>
                    <a:pt x="507363" y="10841"/>
                    <a:pt x="517593" y="375"/>
                    <a:pt x="530250" y="375"/>
                  </a:cubicBezTo>
                  <a:close/>
                </a:path>
              </a:pathLst>
            </a:custGeom>
            <a:solidFill>
              <a:srgbClr val="231E28"/>
            </a:solidFill>
            <a:ln w="2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185967F-8FBE-954F-BCEC-4F6FFC0E8396}"/>
                </a:ext>
              </a:extLst>
            </p:cNvPr>
            <p:cNvSpPr/>
            <p:nvPr/>
          </p:nvSpPr>
          <p:spPr>
            <a:xfrm>
              <a:off x="941259" y="713683"/>
              <a:ext cx="746984" cy="795912"/>
            </a:xfrm>
            <a:custGeom>
              <a:avLst/>
              <a:gdLst>
                <a:gd name="connsiteX0" fmla="*/ 736921 w 746984"/>
                <a:gd name="connsiteY0" fmla="*/ 132135 h 795912"/>
                <a:gd name="connsiteX1" fmla="*/ 697041 w 746984"/>
                <a:gd name="connsiteY1" fmla="*/ 62815 h 795912"/>
                <a:gd name="connsiteX2" fmla="*/ 633633 w 746984"/>
                <a:gd name="connsiteY2" fmla="*/ 16306 h 795912"/>
                <a:gd name="connsiteX3" fmla="*/ 482480 w 746984"/>
                <a:gd name="connsiteY3" fmla="*/ 16215 h 795912"/>
                <a:gd name="connsiteX4" fmla="*/ 380612 w 746984"/>
                <a:gd name="connsiteY4" fmla="*/ 129426 h 795912"/>
                <a:gd name="connsiteX5" fmla="*/ 371683 w 746984"/>
                <a:gd name="connsiteY5" fmla="*/ 167793 h 795912"/>
                <a:gd name="connsiteX6" fmla="*/ 370106 w 746984"/>
                <a:gd name="connsiteY6" fmla="*/ 206494 h 795912"/>
                <a:gd name="connsiteX7" fmla="*/ 370775 w 746984"/>
                <a:gd name="connsiteY7" fmla="*/ 281047 h 795912"/>
                <a:gd name="connsiteX8" fmla="*/ 371899 w 746984"/>
                <a:gd name="connsiteY8" fmla="*/ 430162 h 795912"/>
                <a:gd name="connsiteX9" fmla="*/ 372303 w 746984"/>
                <a:gd name="connsiteY9" fmla="*/ 504715 h 795912"/>
                <a:gd name="connsiteX10" fmla="*/ 372407 w 746984"/>
                <a:gd name="connsiteY10" fmla="*/ 541991 h 795912"/>
                <a:gd name="connsiteX11" fmla="*/ 372646 w 746984"/>
                <a:gd name="connsiteY11" fmla="*/ 560527 h 795912"/>
                <a:gd name="connsiteX12" fmla="*/ 372193 w 746984"/>
                <a:gd name="connsiteY12" fmla="*/ 578509 h 795912"/>
                <a:gd name="connsiteX13" fmla="*/ 367601 w 746984"/>
                <a:gd name="connsiteY13" fmla="*/ 614384 h 795912"/>
                <a:gd name="connsiteX14" fmla="*/ 356279 w 746984"/>
                <a:gd name="connsiteY14" fmla="*/ 649012 h 795912"/>
                <a:gd name="connsiteX15" fmla="*/ 314251 w 746984"/>
                <a:gd name="connsiteY15" fmla="*/ 708419 h 795912"/>
                <a:gd name="connsiteX16" fmla="*/ 181374 w 746984"/>
                <a:gd name="connsiteY16" fmla="*/ 755371 h 795912"/>
                <a:gd name="connsiteX17" fmla="*/ 112422 w 746984"/>
                <a:gd name="connsiteY17" fmla="*/ 735304 h 795912"/>
                <a:gd name="connsiteX18" fmla="*/ 57377 w 746984"/>
                <a:gd name="connsiteY18" fmla="*/ 687995 h 795912"/>
                <a:gd name="connsiteX19" fmla="*/ 37614 w 746984"/>
                <a:gd name="connsiteY19" fmla="*/ 656952 h 795912"/>
                <a:gd name="connsiteX20" fmla="*/ 23885 w 746984"/>
                <a:gd name="connsiteY20" fmla="*/ 622683 h 795912"/>
                <a:gd name="connsiteX21" fmla="*/ 18339 w 746984"/>
                <a:gd name="connsiteY21" fmla="*/ 549882 h 795912"/>
                <a:gd name="connsiteX22" fmla="*/ 26609 w 746984"/>
                <a:gd name="connsiteY22" fmla="*/ 514608 h 795912"/>
                <a:gd name="connsiteX23" fmla="*/ 40831 w 746984"/>
                <a:gd name="connsiteY23" fmla="*/ 482053 h 795912"/>
                <a:gd name="connsiteX24" fmla="*/ 59934 w 746984"/>
                <a:gd name="connsiteY24" fmla="*/ 453508 h 795912"/>
                <a:gd name="connsiteX25" fmla="*/ 83244 w 746984"/>
                <a:gd name="connsiteY25" fmla="*/ 429943 h 795912"/>
                <a:gd name="connsiteX26" fmla="*/ 206593 w 746984"/>
                <a:gd name="connsiteY26" fmla="*/ 389702 h 795912"/>
                <a:gd name="connsiteX27" fmla="*/ 347616 w 746984"/>
                <a:gd name="connsiteY27" fmla="*/ 390209 h 795912"/>
                <a:gd name="connsiteX28" fmla="*/ 347257 w 746984"/>
                <a:gd name="connsiteY28" fmla="*/ 339284 h 795912"/>
                <a:gd name="connsiteX29" fmla="*/ 206836 w 746984"/>
                <a:gd name="connsiteY29" fmla="*/ 347086 h 795912"/>
                <a:gd name="connsiteX30" fmla="*/ 130740 w 746984"/>
                <a:gd name="connsiteY30" fmla="*/ 365953 h 795912"/>
                <a:gd name="connsiteX31" fmla="*/ 96171 w 746984"/>
                <a:gd name="connsiteY31" fmla="*/ 384832 h 795912"/>
                <a:gd name="connsiteX32" fmla="*/ 65773 w 746984"/>
                <a:gd name="connsiteY32" fmla="*/ 409506 h 795912"/>
                <a:gd name="connsiteX33" fmla="*/ 40873 w 746984"/>
                <a:gd name="connsiteY33" fmla="*/ 439494 h 795912"/>
                <a:gd name="connsiteX34" fmla="*/ 21899 w 746984"/>
                <a:gd name="connsiteY34" fmla="*/ 473456 h 795912"/>
                <a:gd name="connsiteX35" fmla="*/ 1274 w 746984"/>
                <a:gd name="connsiteY35" fmla="*/ 548638 h 795912"/>
                <a:gd name="connsiteX36" fmla="*/ 6366 w 746984"/>
                <a:gd name="connsiteY36" fmla="*/ 628626 h 795912"/>
                <a:gd name="connsiteX37" fmla="*/ 38831 w 746984"/>
                <a:gd name="connsiteY37" fmla="*/ 703507 h 795912"/>
                <a:gd name="connsiteX38" fmla="*/ 98411 w 746984"/>
                <a:gd name="connsiteY38" fmla="*/ 762825 h 795912"/>
                <a:gd name="connsiteX39" fmla="*/ 178677 w 746984"/>
                <a:gd name="connsiteY39" fmla="*/ 793335 h 795912"/>
                <a:gd name="connsiteX40" fmla="*/ 189365 w 746984"/>
                <a:gd name="connsiteY40" fmla="*/ 794727 h 795912"/>
                <a:gd name="connsiteX41" fmla="*/ 200251 w 746984"/>
                <a:gd name="connsiteY41" fmla="*/ 795622 h 795912"/>
                <a:gd name="connsiteX42" fmla="*/ 211403 w 746984"/>
                <a:gd name="connsiteY42" fmla="*/ 795890 h 795912"/>
                <a:gd name="connsiteX43" fmla="*/ 222557 w 746984"/>
                <a:gd name="connsiteY43" fmla="*/ 795537 h 795912"/>
                <a:gd name="connsiteX44" fmla="*/ 266564 w 746984"/>
                <a:gd name="connsiteY44" fmla="*/ 787938 h 795912"/>
                <a:gd name="connsiteX45" fmla="*/ 308264 w 746984"/>
                <a:gd name="connsiteY45" fmla="*/ 771226 h 795912"/>
                <a:gd name="connsiteX46" fmla="*/ 346029 w 746984"/>
                <a:gd name="connsiteY46" fmla="*/ 746055 h 795912"/>
                <a:gd name="connsiteX47" fmla="*/ 402964 w 746984"/>
                <a:gd name="connsiteY47" fmla="*/ 673890 h 795912"/>
                <a:gd name="connsiteX48" fmla="*/ 408058 w 746984"/>
                <a:gd name="connsiteY48" fmla="*/ 663369 h 795912"/>
                <a:gd name="connsiteX49" fmla="*/ 412564 w 746984"/>
                <a:gd name="connsiteY49" fmla="*/ 652559 h 795912"/>
                <a:gd name="connsiteX50" fmla="*/ 419861 w 746984"/>
                <a:gd name="connsiteY50" fmla="*/ 630302 h 795912"/>
                <a:gd name="connsiteX51" fmla="*/ 428163 w 746984"/>
                <a:gd name="connsiteY51" fmla="*/ 584423 h 795912"/>
                <a:gd name="connsiteX52" fmla="*/ 429745 w 746984"/>
                <a:gd name="connsiteY52" fmla="*/ 561325 h 795912"/>
                <a:gd name="connsiteX53" fmla="*/ 430123 w 746984"/>
                <a:gd name="connsiteY53" fmla="*/ 551314 h 795912"/>
                <a:gd name="connsiteX54" fmla="*/ 430593 w 746984"/>
                <a:gd name="connsiteY54" fmla="*/ 541991 h 795912"/>
                <a:gd name="connsiteX55" fmla="*/ 432330 w 746984"/>
                <a:gd name="connsiteY55" fmla="*/ 504715 h 795912"/>
                <a:gd name="connsiteX56" fmla="*/ 433976 w 746984"/>
                <a:gd name="connsiteY56" fmla="*/ 430162 h 795912"/>
                <a:gd name="connsiteX57" fmla="*/ 437136 w 746984"/>
                <a:gd name="connsiteY57" fmla="*/ 281047 h 795912"/>
                <a:gd name="connsiteX58" fmla="*/ 438658 w 746984"/>
                <a:gd name="connsiteY58" fmla="*/ 206494 h 795912"/>
                <a:gd name="connsiteX59" fmla="*/ 438810 w 746984"/>
                <a:gd name="connsiteY59" fmla="*/ 197174 h 795912"/>
                <a:gd name="connsiteX60" fmla="*/ 438859 w 746984"/>
                <a:gd name="connsiteY60" fmla="*/ 194945 h 795912"/>
                <a:gd name="connsiteX61" fmla="*/ 438951 w 746984"/>
                <a:gd name="connsiteY61" fmla="*/ 193386 h 795912"/>
                <a:gd name="connsiteX62" fmla="*/ 439106 w 746984"/>
                <a:gd name="connsiteY62" fmla="*/ 190265 h 795912"/>
                <a:gd name="connsiteX63" fmla="*/ 440498 w 746984"/>
                <a:gd name="connsiteY63" fmla="*/ 177947 h 795912"/>
                <a:gd name="connsiteX64" fmla="*/ 446542 w 746984"/>
                <a:gd name="connsiteY64" fmla="*/ 154201 h 795912"/>
                <a:gd name="connsiteX65" fmla="*/ 471602 w 746984"/>
                <a:gd name="connsiteY65" fmla="*/ 112697 h 795912"/>
                <a:gd name="connsiteX66" fmla="*/ 510332 w 746984"/>
                <a:gd name="connsiteY66" fmla="*/ 84312 h 795912"/>
                <a:gd name="connsiteX67" fmla="*/ 557002 w 746984"/>
                <a:gd name="connsiteY67" fmla="*/ 74408 h 795912"/>
                <a:gd name="connsiteX68" fmla="*/ 604149 w 746984"/>
                <a:gd name="connsiteY68" fmla="*/ 83765 h 795912"/>
                <a:gd name="connsiteX69" fmla="*/ 644245 w 746984"/>
                <a:gd name="connsiteY69" fmla="*/ 112231 h 795912"/>
                <a:gd name="connsiteX70" fmla="*/ 670527 w 746984"/>
                <a:gd name="connsiteY70" fmla="*/ 155197 h 795912"/>
                <a:gd name="connsiteX71" fmla="*/ 678192 w 746984"/>
                <a:gd name="connsiteY71" fmla="*/ 206243 h 795912"/>
                <a:gd name="connsiteX72" fmla="*/ 665601 w 746984"/>
                <a:gd name="connsiteY72" fmla="*/ 256937 h 795912"/>
                <a:gd name="connsiteX73" fmla="*/ 633605 w 746984"/>
                <a:gd name="connsiteY73" fmla="*/ 298834 h 795912"/>
                <a:gd name="connsiteX74" fmla="*/ 587390 w 746984"/>
                <a:gd name="connsiteY74" fmla="*/ 323789 h 795912"/>
                <a:gd name="connsiteX75" fmla="*/ 561339 w 746984"/>
                <a:gd name="connsiteY75" fmla="*/ 328750 h 795912"/>
                <a:gd name="connsiteX76" fmla="*/ 557995 w 746984"/>
                <a:gd name="connsiteY76" fmla="*/ 328961 h 795912"/>
                <a:gd name="connsiteX77" fmla="*/ 554328 w 746984"/>
                <a:gd name="connsiteY77" fmla="*/ 329165 h 795912"/>
                <a:gd name="connsiteX78" fmla="*/ 545305 w 746984"/>
                <a:gd name="connsiteY78" fmla="*/ 329416 h 795912"/>
                <a:gd name="connsiteX79" fmla="*/ 527260 w 746984"/>
                <a:gd name="connsiteY79" fmla="*/ 329914 h 795912"/>
                <a:gd name="connsiteX80" fmla="*/ 460046 w 746984"/>
                <a:gd name="connsiteY80" fmla="*/ 331767 h 795912"/>
                <a:gd name="connsiteX81" fmla="*/ 458807 w 746984"/>
                <a:gd name="connsiteY81" fmla="*/ 390317 h 795912"/>
                <a:gd name="connsiteX82" fmla="*/ 527260 w 746984"/>
                <a:gd name="connsiteY82" fmla="*/ 391249 h 795912"/>
                <a:gd name="connsiteX83" fmla="*/ 545305 w 746984"/>
                <a:gd name="connsiteY83" fmla="*/ 391493 h 795912"/>
                <a:gd name="connsiteX84" fmla="*/ 554328 w 746984"/>
                <a:gd name="connsiteY84" fmla="*/ 391617 h 795912"/>
                <a:gd name="connsiteX85" fmla="*/ 563989 w 746984"/>
                <a:gd name="connsiteY85" fmla="*/ 391526 h 795912"/>
                <a:gd name="connsiteX86" fmla="*/ 602771 w 746984"/>
                <a:gd name="connsiteY86" fmla="*/ 386173 h 795912"/>
                <a:gd name="connsiteX87" fmla="*/ 673438 w 746984"/>
                <a:gd name="connsiteY87" fmla="*/ 351601 h 795912"/>
                <a:gd name="connsiteX88" fmla="*/ 724144 w 746984"/>
                <a:gd name="connsiteY88" fmla="*/ 289884 h 795912"/>
                <a:gd name="connsiteX89" fmla="*/ 736921 w 746984"/>
                <a:gd name="connsiteY89" fmla="*/ 132135 h 79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6984" h="795912">
                  <a:moveTo>
                    <a:pt x="736921" y="132135"/>
                  </a:moveTo>
                  <a:cubicBezTo>
                    <a:pt x="728466" y="106478"/>
                    <a:pt x="714908" y="82582"/>
                    <a:pt x="697041" y="62815"/>
                  </a:cubicBezTo>
                  <a:cubicBezTo>
                    <a:pt x="679242" y="43005"/>
                    <a:pt x="657508" y="27084"/>
                    <a:pt x="633633" y="16306"/>
                  </a:cubicBezTo>
                  <a:cubicBezTo>
                    <a:pt x="585845" y="-5509"/>
                    <a:pt x="529763" y="-5331"/>
                    <a:pt x="482480" y="16215"/>
                  </a:cubicBezTo>
                  <a:cubicBezTo>
                    <a:pt x="435072" y="37521"/>
                    <a:pt x="397625" y="79638"/>
                    <a:pt x="380612" y="129426"/>
                  </a:cubicBezTo>
                  <a:cubicBezTo>
                    <a:pt x="376360" y="141864"/>
                    <a:pt x="373365" y="154748"/>
                    <a:pt x="371683" y="167793"/>
                  </a:cubicBezTo>
                  <a:cubicBezTo>
                    <a:pt x="369885" y="180710"/>
                    <a:pt x="369894" y="194408"/>
                    <a:pt x="370106" y="206494"/>
                  </a:cubicBezTo>
                  <a:lnTo>
                    <a:pt x="370775" y="281047"/>
                  </a:lnTo>
                  <a:lnTo>
                    <a:pt x="371899" y="430162"/>
                  </a:lnTo>
                  <a:lnTo>
                    <a:pt x="372303" y="504715"/>
                  </a:lnTo>
                  <a:cubicBezTo>
                    <a:pt x="372350" y="517142"/>
                    <a:pt x="372214" y="529566"/>
                    <a:pt x="372407" y="541991"/>
                  </a:cubicBezTo>
                  <a:cubicBezTo>
                    <a:pt x="372475" y="548159"/>
                    <a:pt x="372686" y="554521"/>
                    <a:pt x="372646" y="560527"/>
                  </a:cubicBezTo>
                  <a:cubicBezTo>
                    <a:pt x="372724" y="566528"/>
                    <a:pt x="372308" y="572494"/>
                    <a:pt x="372193" y="578509"/>
                  </a:cubicBezTo>
                  <a:cubicBezTo>
                    <a:pt x="371430" y="590478"/>
                    <a:pt x="370108" y="602506"/>
                    <a:pt x="367601" y="614384"/>
                  </a:cubicBezTo>
                  <a:cubicBezTo>
                    <a:pt x="365168" y="626283"/>
                    <a:pt x="361264" y="637900"/>
                    <a:pt x="356279" y="649012"/>
                  </a:cubicBezTo>
                  <a:cubicBezTo>
                    <a:pt x="346259" y="671213"/>
                    <a:pt x="332104" y="691756"/>
                    <a:pt x="314251" y="708419"/>
                  </a:cubicBezTo>
                  <a:cubicBezTo>
                    <a:pt x="278454" y="741526"/>
                    <a:pt x="229445" y="759576"/>
                    <a:pt x="181374" y="755371"/>
                  </a:cubicBezTo>
                  <a:cubicBezTo>
                    <a:pt x="157373" y="753732"/>
                    <a:pt x="133706" y="746860"/>
                    <a:pt x="112422" y="735304"/>
                  </a:cubicBezTo>
                  <a:cubicBezTo>
                    <a:pt x="91092" y="723783"/>
                    <a:pt x="72319" y="707421"/>
                    <a:pt x="57377" y="687995"/>
                  </a:cubicBezTo>
                  <a:cubicBezTo>
                    <a:pt x="49870" y="678308"/>
                    <a:pt x="43262" y="667891"/>
                    <a:pt x="37614" y="656952"/>
                  </a:cubicBezTo>
                  <a:cubicBezTo>
                    <a:pt x="31964" y="646026"/>
                    <a:pt x="27193" y="634577"/>
                    <a:pt x="23885" y="622683"/>
                  </a:cubicBezTo>
                  <a:cubicBezTo>
                    <a:pt x="16732" y="599048"/>
                    <a:pt x="15083" y="573860"/>
                    <a:pt x="18339" y="549882"/>
                  </a:cubicBezTo>
                  <a:cubicBezTo>
                    <a:pt x="20124" y="537871"/>
                    <a:pt x="22902" y="526023"/>
                    <a:pt x="26609" y="514608"/>
                  </a:cubicBezTo>
                  <a:cubicBezTo>
                    <a:pt x="30471" y="503233"/>
                    <a:pt x="35248" y="492309"/>
                    <a:pt x="40831" y="482053"/>
                  </a:cubicBezTo>
                  <a:cubicBezTo>
                    <a:pt x="46332" y="471756"/>
                    <a:pt x="52846" y="462238"/>
                    <a:pt x="59934" y="453508"/>
                  </a:cubicBezTo>
                  <a:cubicBezTo>
                    <a:pt x="66906" y="444695"/>
                    <a:pt x="74676" y="436721"/>
                    <a:pt x="83244" y="429943"/>
                  </a:cubicBezTo>
                  <a:cubicBezTo>
                    <a:pt x="116742" y="401920"/>
                    <a:pt x="161177" y="389871"/>
                    <a:pt x="206593" y="389702"/>
                  </a:cubicBezTo>
                  <a:cubicBezTo>
                    <a:pt x="253600" y="389772"/>
                    <a:pt x="300601" y="390488"/>
                    <a:pt x="347616" y="390209"/>
                  </a:cubicBezTo>
                  <a:lnTo>
                    <a:pt x="347257" y="339284"/>
                  </a:lnTo>
                  <a:cubicBezTo>
                    <a:pt x="300455" y="340317"/>
                    <a:pt x="253630" y="343555"/>
                    <a:pt x="206836" y="347086"/>
                  </a:cubicBezTo>
                  <a:cubicBezTo>
                    <a:pt x="180742" y="349072"/>
                    <a:pt x="154962" y="355555"/>
                    <a:pt x="130740" y="365953"/>
                  </a:cubicBezTo>
                  <a:cubicBezTo>
                    <a:pt x="118611" y="371069"/>
                    <a:pt x="107096" y="377624"/>
                    <a:pt x="96171" y="384832"/>
                  </a:cubicBezTo>
                  <a:cubicBezTo>
                    <a:pt x="85298" y="392143"/>
                    <a:pt x="74968" y="400239"/>
                    <a:pt x="65773" y="409506"/>
                  </a:cubicBezTo>
                  <a:cubicBezTo>
                    <a:pt x="56406" y="418575"/>
                    <a:pt x="48192" y="428776"/>
                    <a:pt x="40873" y="439494"/>
                  </a:cubicBezTo>
                  <a:cubicBezTo>
                    <a:pt x="33522" y="450203"/>
                    <a:pt x="27099" y="461550"/>
                    <a:pt x="21899" y="473456"/>
                  </a:cubicBezTo>
                  <a:cubicBezTo>
                    <a:pt x="11043" y="497091"/>
                    <a:pt x="4087" y="522391"/>
                    <a:pt x="1274" y="548638"/>
                  </a:cubicBezTo>
                  <a:cubicBezTo>
                    <a:pt x="-1323" y="575131"/>
                    <a:pt x="323" y="602283"/>
                    <a:pt x="6366" y="628626"/>
                  </a:cubicBezTo>
                  <a:cubicBezTo>
                    <a:pt x="12513" y="654964"/>
                    <a:pt x="23418" y="680447"/>
                    <a:pt x="38831" y="703507"/>
                  </a:cubicBezTo>
                  <a:cubicBezTo>
                    <a:pt x="54284" y="726476"/>
                    <a:pt x="74380" y="747106"/>
                    <a:pt x="98411" y="762825"/>
                  </a:cubicBezTo>
                  <a:cubicBezTo>
                    <a:pt x="122402" y="778511"/>
                    <a:pt x="150220" y="789057"/>
                    <a:pt x="178677" y="793335"/>
                  </a:cubicBezTo>
                  <a:cubicBezTo>
                    <a:pt x="182241" y="794000"/>
                    <a:pt x="185795" y="794342"/>
                    <a:pt x="189365" y="794727"/>
                  </a:cubicBezTo>
                  <a:cubicBezTo>
                    <a:pt x="192925" y="795122"/>
                    <a:pt x="196499" y="795507"/>
                    <a:pt x="200251" y="795622"/>
                  </a:cubicBezTo>
                  <a:cubicBezTo>
                    <a:pt x="203970" y="795831"/>
                    <a:pt x="207690" y="795969"/>
                    <a:pt x="211403" y="795890"/>
                  </a:cubicBezTo>
                  <a:cubicBezTo>
                    <a:pt x="215129" y="795913"/>
                    <a:pt x="218851" y="795812"/>
                    <a:pt x="222557" y="795537"/>
                  </a:cubicBezTo>
                  <a:cubicBezTo>
                    <a:pt x="237435" y="794720"/>
                    <a:pt x="252219" y="792126"/>
                    <a:pt x="266564" y="787938"/>
                  </a:cubicBezTo>
                  <a:cubicBezTo>
                    <a:pt x="280919" y="783798"/>
                    <a:pt x="294898" y="778182"/>
                    <a:pt x="308264" y="771226"/>
                  </a:cubicBezTo>
                  <a:cubicBezTo>
                    <a:pt x="321644" y="764271"/>
                    <a:pt x="334210" y="755674"/>
                    <a:pt x="346029" y="746055"/>
                  </a:cubicBezTo>
                  <a:cubicBezTo>
                    <a:pt x="369430" y="726469"/>
                    <a:pt x="388684" y="701556"/>
                    <a:pt x="402964" y="673890"/>
                  </a:cubicBezTo>
                  <a:cubicBezTo>
                    <a:pt x="404804" y="670455"/>
                    <a:pt x="406478" y="666935"/>
                    <a:pt x="408058" y="663369"/>
                  </a:cubicBezTo>
                  <a:cubicBezTo>
                    <a:pt x="409702" y="659824"/>
                    <a:pt x="411186" y="656217"/>
                    <a:pt x="412564" y="652559"/>
                  </a:cubicBezTo>
                  <a:cubicBezTo>
                    <a:pt x="415506" y="645328"/>
                    <a:pt x="417886" y="637855"/>
                    <a:pt x="419861" y="630302"/>
                  </a:cubicBezTo>
                  <a:cubicBezTo>
                    <a:pt x="423930" y="615217"/>
                    <a:pt x="426465" y="599804"/>
                    <a:pt x="428163" y="584423"/>
                  </a:cubicBezTo>
                  <a:cubicBezTo>
                    <a:pt x="428759" y="576713"/>
                    <a:pt x="429529" y="569021"/>
                    <a:pt x="429745" y="561325"/>
                  </a:cubicBezTo>
                  <a:lnTo>
                    <a:pt x="430123" y="551314"/>
                  </a:lnTo>
                  <a:lnTo>
                    <a:pt x="430593" y="541991"/>
                  </a:lnTo>
                  <a:lnTo>
                    <a:pt x="432330" y="504715"/>
                  </a:lnTo>
                  <a:lnTo>
                    <a:pt x="433976" y="430162"/>
                  </a:lnTo>
                  <a:lnTo>
                    <a:pt x="437136" y="281047"/>
                  </a:lnTo>
                  <a:lnTo>
                    <a:pt x="438658" y="206494"/>
                  </a:lnTo>
                  <a:lnTo>
                    <a:pt x="438810" y="197174"/>
                  </a:lnTo>
                  <a:lnTo>
                    <a:pt x="438859" y="194945"/>
                  </a:lnTo>
                  <a:lnTo>
                    <a:pt x="438951" y="193386"/>
                  </a:lnTo>
                  <a:lnTo>
                    <a:pt x="439106" y="190265"/>
                  </a:lnTo>
                  <a:cubicBezTo>
                    <a:pt x="439374" y="186118"/>
                    <a:pt x="439846" y="182007"/>
                    <a:pt x="440498" y="177947"/>
                  </a:cubicBezTo>
                  <a:cubicBezTo>
                    <a:pt x="441865" y="169841"/>
                    <a:pt x="443738" y="161862"/>
                    <a:pt x="446542" y="154201"/>
                  </a:cubicBezTo>
                  <a:cubicBezTo>
                    <a:pt x="452106" y="138867"/>
                    <a:pt x="460845" y="124827"/>
                    <a:pt x="471602" y="112697"/>
                  </a:cubicBezTo>
                  <a:cubicBezTo>
                    <a:pt x="482468" y="100642"/>
                    <a:pt x="495745" y="90879"/>
                    <a:pt x="510332" y="84312"/>
                  </a:cubicBezTo>
                  <a:cubicBezTo>
                    <a:pt x="524943" y="77761"/>
                    <a:pt x="540800" y="74439"/>
                    <a:pt x="557002" y="74408"/>
                  </a:cubicBezTo>
                  <a:cubicBezTo>
                    <a:pt x="573186" y="74137"/>
                    <a:pt x="589214" y="77301"/>
                    <a:pt x="604149" y="83765"/>
                  </a:cubicBezTo>
                  <a:cubicBezTo>
                    <a:pt x="619067" y="90212"/>
                    <a:pt x="632860" y="99948"/>
                    <a:pt x="644245" y="112231"/>
                  </a:cubicBezTo>
                  <a:cubicBezTo>
                    <a:pt x="655543" y="124579"/>
                    <a:pt x="664687" y="139159"/>
                    <a:pt x="670527" y="155197"/>
                  </a:cubicBezTo>
                  <a:cubicBezTo>
                    <a:pt x="676401" y="171182"/>
                    <a:pt x="679040" y="188686"/>
                    <a:pt x="678192" y="206243"/>
                  </a:cubicBezTo>
                  <a:cubicBezTo>
                    <a:pt x="677417" y="223706"/>
                    <a:pt x="673210" y="241011"/>
                    <a:pt x="665601" y="256937"/>
                  </a:cubicBezTo>
                  <a:cubicBezTo>
                    <a:pt x="657947" y="272780"/>
                    <a:pt x="647144" y="287390"/>
                    <a:pt x="633605" y="298834"/>
                  </a:cubicBezTo>
                  <a:cubicBezTo>
                    <a:pt x="620109" y="310291"/>
                    <a:pt x="604313" y="318908"/>
                    <a:pt x="587390" y="323789"/>
                  </a:cubicBezTo>
                  <a:cubicBezTo>
                    <a:pt x="578950" y="326306"/>
                    <a:pt x="570232" y="328017"/>
                    <a:pt x="561339" y="328750"/>
                  </a:cubicBezTo>
                  <a:lnTo>
                    <a:pt x="557995" y="328961"/>
                  </a:lnTo>
                  <a:cubicBezTo>
                    <a:pt x="556779" y="329024"/>
                    <a:pt x="556016" y="329146"/>
                    <a:pt x="554328" y="329165"/>
                  </a:cubicBezTo>
                  <a:lnTo>
                    <a:pt x="545305" y="329416"/>
                  </a:lnTo>
                  <a:lnTo>
                    <a:pt x="527260" y="329914"/>
                  </a:lnTo>
                  <a:lnTo>
                    <a:pt x="460046" y="331767"/>
                  </a:lnTo>
                  <a:lnTo>
                    <a:pt x="458807" y="390317"/>
                  </a:lnTo>
                  <a:lnTo>
                    <a:pt x="527260" y="391249"/>
                  </a:lnTo>
                  <a:lnTo>
                    <a:pt x="545305" y="391493"/>
                  </a:lnTo>
                  <a:lnTo>
                    <a:pt x="554328" y="391617"/>
                  </a:lnTo>
                  <a:lnTo>
                    <a:pt x="563989" y="391526"/>
                  </a:lnTo>
                  <a:cubicBezTo>
                    <a:pt x="577022" y="391117"/>
                    <a:pt x="590043" y="389309"/>
                    <a:pt x="602771" y="386173"/>
                  </a:cubicBezTo>
                  <a:cubicBezTo>
                    <a:pt x="628282" y="380026"/>
                    <a:pt x="652575" y="368160"/>
                    <a:pt x="673438" y="351601"/>
                  </a:cubicBezTo>
                  <a:cubicBezTo>
                    <a:pt x="694397" y="335133"/>
                    <a:pt x="711555" y="313717"/>
                    <a:pt x="724144" y="289884"/>
                  </a:cubicBezTo>
                  <a:cubicBezTo>
                    <a:pt x="749390" y="242000"/>
                    <a:pt x="753994" y="183492"/>
                    <a:pt x="736921" y="132135"/>
                  </a:cubicBezTo>
                </a:path>
              </a:pathLst>
            </a:custGeom>
            <a:solidFill>
              <a:schemeClr val="accent1"/>
            </a:solidFill>
            <a:ln w="2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43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ck 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869006"/>
            <a:ext cx="5665214" cy="1707266"/>
          </a:xfrm>
        </p:spPr>
        <p:txBody>
          <a:bodyPr anchor="t"/>
          <a:lstStyle>
            <a:lvl1pPr algn="l">
              <a:defRPr sz="32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405495"/>
            <a:ext cx="5665214" cy="1303499"/>
          </a:xfrm>
        </p:spPr>
        <p:txBody>
          <a:bodyPr wrap="square" anchor="b" anchorCtr="0">
            <a:normAutofit/>
          </a:bodyPr>
          <a:lstStyle>
            <a:lvl1pPr marL="0" indent="0" algn="l">
              <a:buNone/>
              <a:defRPr sz="1600" b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80997-8AF1-7640-BBC5-C12671ABA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030" y="342900"/>
            <a:ext cx="11365970" cy="6515100"/>
          </a:xfrm>
          <a:prstGeom prst="rect">
            <a:avLst/>
          </a:prstGeom>
        </p:spPr>
      </p:pic>
      <p:grpSp>
        <p:nvGrpSpPr>
          <p:cNvPr id="6" name="Graphic 6">
            <a:extLst>
              <a:ext uri="{FF2B5EF4-FFF2-40B4-BE49-F238E27FC236}">
                <a16:creationId xmlns:a16="http://schemas.microsoft.com/office/drawing/2014/main" id="{280DA633-5AF6-9A4A-96BF-FE6E88023E3D}"/>
              </a:ext>
            </a:extLst>
          </p:cNvPr>
          <p:cNvGrpSpPr/>
          <p:nvPr userDrawn="1"/>
        </p:nvGrpSpPr>
        <p:grpSpPr>
          <a:xfrm>
            <a:off x="727024" y="713683"/>
            <a:ext cx="1170086" cy="1077664"/>
            <a:chOff x="727024" y="713683"/>
            <a:chExt cx="1170086" cy="1077664"/>
          </a:xfrm>
          <a:solidFill>
            <a:srgbClr val="231E28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AA15A58-4AED-8241-976A-3FABADA1972E}"/>
                </a:ext>
              </a:extLst>
            </p:cNvPr>
            <p:cNvSpPr/>
            <p:nvPr/>
          </p:nvSpPr>
          <p:spPr>
            <a:xfrm>
              <a:off x="727024" y="1594117"/>
              <a:ext cx="1170086" cy="197231"/>
            </a:xfrm>
            <a:custGeom>
              <a:avLst/>
              <a:gdLst>
                <a:gd name="connsiteX0" fmla="*/ 206801 w 1170086"/>
                <a:gd name="connsiteY0" fmla="*/ 58068 h 197231"/>
                <a:gd name="connsiteX1" fmla="*/ 274656 w 1170086"/>
                <a:gd name="connsiteY1" fmla="*/ 128910 h 197231"/>
                <a:gd name="connsiteX2" fmla="*/ 274116 w 1170086"/>
                <a:gd name="connsiteY2" fmla="*/ 138569 h 197231"/>
                <a:gd name="connsiteX3" fmla="*/ 176371 w 1170086"/>
                <a:gd name="connsiteY3" fmla="*/ 138569 h 197231"/>
                <a:gd name="connsiteX4" fmla="*/ 208415 w 1170086"/>
                <a:gd name="connsiteY4" fmla="*/ 165406 h 197231"/>
                <a:gd name="connsiteX5" fmla="*/ 236957 w 1170086"/>
                <a:gd name="connsiteY5" fmla="*/ 149304 h 197231"/>
                <a:gd name="connsiteX6" fmla="*/ 270078 w 1170086"/>
                <a:gd name="connsiteY6" fmla="*/ 162453 h 197231"/>
                <a:gd name="connsiteX7" fmla="*/ 208415 w 1170086"/>
                <a:gd name="connsiteY7" fmla="*/ 197605 h 197231"/>
                <a:gd name="connsiteX8" fmla="*/ 137868 w 1170086"/>
                <a:gd name="connsiteY8" fmla="*/ 127837 h 197231"/>
                <a:gd name="connsiteX9" fmla="*/ 206801 w 1170086"/>
                <a:gd name="connsiteY9" fmla="*/ 58068 h 197231"/>
                <a:gd name="connsiteX10" fmla="*/ 438750 w 1170086"/>
                <a:gd name="connsiteY10" fmla="*/ 58069 h 197231"/>
                <a:gd name="connsiteX11" fmla="*/ 491525 w 1170086"/>
                <a:gd name="connsiteY11" fmla="*/ 88929 h 197231"/>
                <a:gd name="connsiteX12" fmla="*/ 459484 w 1170086"/>
                <a:gd name="connsiteY12" fmla="*/ 105835 h 197231"/>
                <a:gd name="connsiteX13" fmla="*/ 438480 w 1170086"/>
                <a:gd name="connsiteY13" fmla="*/ 89464 h 197231"/>
                <a:gd name="connsiteX14" fmla="*/ 426096 w 1170086"/>
                <a:gd name="connsiteY14" fmla="*/ 98587 h 197231"/>
                <a:gd name="connsiteX15" fmla="*/ 437135 w 1170086"/>
                <a:gd name="connsiteY15" fmla="*/ 108784 h 197231"/>
                <a:gd name="connsiteX16" fmla="*/ 453830 w 1170086"/>
                <a:gd name="connsiteY16" fmla="*/ 113079 h 197231"/>
                <a:gd name="connsiteX17" fmla="*/ 492332 w 1170086"/>
                <a:gd name="connsiteY17" fmla="*/ 152257 h 197231"/>
                <a:gd name="connsiteX18" fmla="*/ 438750 w 1170086"/>
                <a:gd name="connsiteY18" fmla="*/ 197606 h 197231"/>
                <a:gd name="connsiteX19" fmla="*/ 382473 w 1170086"/>
                <a:gd name="connsiteY19" fmla="*/ 165137 h 197231"/>
                <a:gd name="connsiteX20" fmla="*/ 414246 w 1170086"/>
                <a:gd name="connsiteY20" fmla="*/ 147693 h 197231"/>
                <a:gd name="connsiteX21" fmla="*/ 439020 w 1170086"/>
                <a:gd name="connsiteY21" fmla="*/ 165673 h 197231"/>
                <a:gd name="connsiteX22" fmla="*/ 453023 w 1170086"/>
                <a:gd name="connsiteY22" fmla="*/ 155476 h 197231"/>
                <a:gd name="connsiteX23" fmla="*/ 440906 w 1170086"/>
                <a:gd name="connsiteY23" fmla="*/ 145548 h 197231"/>
                <a:gd name="connsiteX24" fmla="*/ 425288 w 1170086"/>
                <a:gd name="connsiteY24" fmla="*/ 141791 h 197231"/>
                <a:gd name="connsiteX25" fmla="*/ 387319 w 1170086"/>
                <a:gd name="connsiteY25" fmla="*/ 101004 h 197231"/>
                <a:gd name="connsiteX26" fmla="*/ 438750 w 1170086"/>
                <a:gd name="connsiteY26" fmla="*/ 58069 h 197231"/>
                <a:gd name="connsiteX27" fmla="*/ 622038 w 1170086"/>
                <a:gd name="connsiteY27" fmla="*/ 58069 h 197231"/>
                <a:gd name="connsiteX28" fmla="*/ 674817 w 1170086"/>
                <a:gd name="connsiteY28" fmla="*/ 88929 h 197231"/>
                <a:gd name="connsiteX29" fmla="*/ 642774 w 1170086"/>
                <a:gd name="connsiteY29" fmla="*/ 105835 h 197231"/>
                <a:gd name="connsiteX30" fmla="*/ 621768 w 1170086"/>
                <a:gd name="connsiteY30" fmla="*/ 89464 h 197231"/>
                <a:gd name="connsiteX31" fmla="*/ 609383 w 1170086"/>
                <a:gd name="connsiteY31" fmla="*/ 98587 h 197231"/>
                <a:gd name="connsiteX32" fmla="*/ 620423 w 1170086"/>
                <a:gd name="connsiteY32" fmla="*/ 108784 h 197231"/>
                <a:gd name="connsiteX33" fmla="*/ 637118 w 1170086"/>
                <a:gd name="connsiteY33" fmla="*/ 113079 h 197231"/>
                <a:gd name="connsiteX34" fmla="*/ 675625 w 1170086"/>
                <a:gd name="connsiteY34" fmla="*/ 152257 h 197231"/>
                <a:gd name="connsiteX35" fmla="*/ 622038 w 1170086"/>
                <a:gd name="connsiteY35" fmla="*/ 197606 h 197231"/>
                <a:gd name="connsiteX36" fmla="*/ 565763 w 1170086"/>
                <a:gd name="connsiteY36" fmla="*/ 165137 h 197231"/>
                <a:gd name="connsiteX37" fmla="*/ 597539 w 1170086"/>
                <a:gd name="connsiteY37" fmla="*/ 147693 h 197231"/>
                <a:gd name="connsiteX38" fmla="*/ 622308 w 1170086"/>
                <a:gd name="connsiteY38" fmla="*/ 165673 h 197231"/>
                <a:gd name="connsiteX39" fmla="*/ 636310 w 1170086"/>
                <a:gd name="connsiteY39" fmla="*/ 155476 h 197231"/>
                <a:gd name="connsiteX40" fmla="*/ 624193 w 1170086"/>
                <a:gd name="connsiteY40" fmla="*/ 145548 h 197231"/>
                <a:gd name="connsiteX41" fmla="*/ 608578 w 1170086"/>
                <a:gd name="connsiteY41" fmla="*/ 141791 h 197231"/>
                <a:gd name="connsiteX42" fmla="*/ 570609 w 1170086"/>
                <a:gd name="connsiteY42" fmla="*/ 101004 h 197231"/>
                <a:gd name="connsiteX43" fmla="*/ 622038 w 1170086"/>
                <a:gd name="connsiteY43" fmla="*/ 58069 h 197231"/>
                <a:gd name="connsiteX44" fmla="*/ 852268 w 1170086"/>
                <a:gd name="connsiteY44" fmla="*/ 58068 h 197231"/>
                <a:gd name="connsiteX45" fmla="*/ 920118 w 1170086"/>
                <a:gd name="connsiteY45" fmla="*/ 128910 h 197231"/>
                <a:gd name="connsiteX46" fmla="*/ 919583 w 1170086"/>
                <a:gd name="connsiteY46" fmla="*/ 138569 h 197231"/>
                <a:gd name="connsiteX47" fmla="*/ 821838 w 1170086"/>
                <a:gd name="connsiteY47" fmla="*/ 138569 h 197231"/>
                <a:gd name="connsiteX48" fmla="*/ 853881 w 1170086"/>
                <a:gd name="connsiteY48" fmla="*/ 165406 h 197231"/>
                <a:gd name="connsiteX49" fmla="*/ 882424 w 1170086"/>
                <a:gd name="connsiteY49" fmla="*/ 149304 h 197231"/>
                <a:gd name="connsiteX50" fmla="*/ 915545 w 1170086"/>
                <a:gd name="connsiteY50" fmla="*/ 162453 h 197231"/>
                <a:gd name="connsiteX51" fmla="*/ 853881 w 1170086"/>
                <a:gd name="connsiteY51" fmla="*/ 197605 h 197231"/>
                <a:gd name="connsiteX52" fmla="*/ 783336 w 1170086"/>
                <a:gd name="connsiteY52" fmla="*/ 127837 h 197231"/>
                <a:gd name="connsiteX53" fmla="*/ 852268 w 1170086"/>
                <a:gd name="connsiteY53" fmla="*/ 58068 h 197231"/>
                <a:gd name="connsiteX54" fmla="*/ 740977 w 1170086"/>
                <a:gd name="connsiteY54" fmla="*/ 22649 h 197231"/>
                <a:gd name="connsiteX55" fmla="*/ 740977 w 1170086"/>
                <a:gd name="connsiteY55" fmla="*/ 61558 h 197231"/>
                <a:gd name="connsiteX56" fmla="*/ 774637 w 1170086"/>
                <a:gd name="connsiteY56" fmla="*/ 61558 h 197231"/>
                <a:gd name="connsiteX57" fmla="*/ 774637 w 1170086"/>
                <a:gd name="connsiteY57" fmla="*/ 93757 h 197231"/>
                <a:gd name="connsiteX58" fmla="*/ 740977 w 1170086"/>
                <a:gd name="connsiteY58" fmla="*/ 93757 h 197231"/>
                <a:gd name="connsiteX59" fmla="*/ 740977 w 1170086"/>
                <a:gd name="connsiteY59" fmla="*/ 142328 h 197231"/>
                <a:gd name="connsiteX60" fmla="*/ 760097 w 1170086"/>
                <a:gd name="connsiteY60" fmla="*/ 162183 h 197231"/>
                <a:gd name="connsiteX61" fmla="*/ 774637 w 1170086"/>
                <a:gd name="connsiteY61" fmla="*/ 158160 h 197231"/>
                <a:gd name="connsiteX62" fmla="*/ 774637 w 1170086"/>
                <a:gd name="connsiteY62" fmla="*/ 191972 h 197231"/>
                <a:gd name="connsiteX63" fmla="*/ 747172 w 1170086"/>
                <a:gd name="connsiteY63" fmla="*/ 197335 h 197231"/>
                <a:gd name="connsiteX64" fmla="*/ 701935 w 1170086"/>
                <a:gd name="connsiteY64" fmla="*/ 150646 h 197231"/>
                <a:gd name="connsiteX65" fmla="*/ 701935 w 1170086"/>
                <a:gd name="connsiteY65" fmla="*/ 93757 h 197231"/>
                <a:gd name="connsiteX66" fmla="*/ 683084 w 1170086"/>
                <a:gd name="connsiteY66" fmla="*/ 93757 h 197231"/>
                <a:gd name="connsiteX67" fmla="*/ 683084 w 1170086"/>
                <a:gd name="connsiteY67" fmla="*/ 61558 h 197231"/>
                <a:gd name="connsiteX68" fmla="*/ 701935 w 1170086"/>
                <a:gd name="connsiteY68" fmla="*/ 61558 h 197231"/>
                <a:gd name="connsiteX69" fmla="*/ 701935 w 1170086"/>
                <a:gd name="connsiteY69" fmla="*/ 22649 h 197231"/>
                <a:gd name="connsiteX70" fmla="*/ 740977 w 1170086"/>
                <a:gd name="connsiteY70" fmla="*/ 22649 h 197231"/>
                <a:gd name="connsiteX71" fmla="*/ 1136430 w 1170086"/>
                <a:gd name="connsiteY71" fmla="*/ 22649 h 197231"/>
                <a:gd name="connsiteX72" fmla="*/ 1136430 w 1170086"/>
                <a:gd name="connsiteY72" fmla="*/ 61558 h 197231"/>
                <a:gd name="connsiteX73" fmla="*/ 1170086 w 1170086"/>
                <a:gd name="connsiteY73" fmla="*/ 61558 h 197231"/>
                <a:gd name="connsiteX74" fmla="*/ 1170086 w 1170086"/>
                <a:gd name="connsiteY74" fmla="*/ 93757 h 197231"/>
                <a:gd name="connsiteX75" fmla="*/ 1136430 w 1170086"/>
                <a:gd name="connsiteY75" fmla="*/ 93757 h 197231"/>
                <a:gd name="connsiteX76" fmla="*/ 1136430 w 1170086"/>
                <a:gd name="connsiteY76" fmla="*/ 142328 h 197231"/>
                <a:gd name="connsiteX77" fmla="*/ 1155551 w 1170086"/>
                <a:gd name="connsiteY77" fmla="*/ 162183 h 197231"/>
                <a:gd name="connsiteX78" fmla="*/ 1170086 w 1170086"/>
                <a:gd name="connsiteY78" fmla="*/ 158160 h 197231"/>
                <a:gd name="connsiteX79" fmla="*/ 1170086 w 1170086"/>
                <a:gd name="connsiteY79" fmla="*/ 191972 h 197231"/>
                <a:gd name="connsiteX80" fmla="*/ 1142624 w 1170086"/>
                <a:gd name="connsiteY80" fmla="*/ 197335 h 197231"/>
                <a:gd name="connsiteX81" fmla="*/ 1097384 w 1170086"/>
                <a:gd name="connsiteY81" fmla="*/ 150646 h 197231"/>
                <a:gd name="connsiteX82" fmla="*/ 1097384 w 1170086"/>
                <a:gd name="connsiteY82" fmla="*/ 93757 h 197231"/>
                <a:gd name="connsiteX83" fmla="*/ 1078538 w 1170086"/>
                <a:gd name="connsiteY83" fmla="*/ 93757 h 197231"/>
                <a:gd name="connsiteX84" fmla="*/ 1078538 w 1170086"/>
                <a:gd name="connsiteY84" fmla="*/ 61558 h 197231"/>
                <a:gd name="connsiteX85" fmla="*/ 1097384 w 1170086"/>
                <a:gd name="connsiteY85" fmla="*/ 61558 h 197231"/>
                <a:gd name="connsiteX86" fmla="*/ 1097384 w 1170086"/>
                <a:gd name="connsiteY86" fmla="*/ 22649 h 197231"/>
                <a:gd name="connsiteX87" fmla="*/ 1136430 w 1170086"/>
                <a:gd name="connsiteY87" fmla="*/ 22649 h 197231"/>
                <a:gd name="connsiteX88" fmla="*/ 64088 w 1170086"/>
                <a:gd name="connsiteY88" fmla="*/ 6281 h 197231"/>
                <a:gd name="connsiteX89" fmla="*/ 133288 w 1170086"/>
                <a:gd name="connsiteY89" fmla="*/ 66924 h 197231"/>
                <a:gd name="connsiteX90" fmla="*/ 64088 w 1170086"/>
                <a:gd name="connsiteY90" fmla="*/ 127569 h 197231"/>
                <a:gd name="connsiteX91" fmla="*/ 40391 w 1170086"/>
                <a:gd name="connsiteY91" fmla="*/ 127569 h 197231"/>
                <a:gd name="connsiteX92" fmla="*/ 40391 w 1170086"/>
                <a:gd name="connsiteY92" fmla="*/ 194116 h 197231"/>
                <a:gd name="connsiteX93" fmla="*/ 0 w 1170086"/>
                <a:gd name="connsiteY93" fmla="*/ 194116 h 197231"/>
                <a:gd name="connsiteX94" fmla="*/ 0 w 1170086"/>
                <a:gd name="connsiteY94" fmla="*/ 6281 h 197231"/>
                <a:gd name="connsiteX95" fmla="*/ 64088 w 1170086"/>
                <a:gd name="connsiteY95" fmla="*/ 6281 h 197231"/>
                <a:gd name="connsiteX96" fmla="*/ 370760 w 1170086"/>
                <a:gd name="connsiteY96" fmla="*/ 58605 h 197231"/>
                <a:gd name="connsiteX97" fmla="*/ 377491 w 1170086"/>
                <a:gd name="connsiteY97" fmla="*/ 59410 h 197231"/>
                <a:gd name="connsiteX98" fmla="*/ 377491 w 1170086"/>
                <a:gd name="connsiteY98" fmla="*/ 99662 h 197231"/>
                <a:gd name="connsiteX99" fmla="*/ 367527 w 1170086"/>
                <a:gd name="connsiteY99" fmla="*/ 98053 h 197231"/>
                <a:gd name="connsiteX100" fmla="*/ 332793 w 1170086"/>
                <a:gd name="connsiteY100" fmla="*/ 140180 h 197231"/>
                <a:gd name="connsiteX101" fmla="*/ 332793 w 1170086"/>
                <a:gd name="connsiteY101" fmla="*/ 194116 h 197231"/>
                <a:gd name="connsiteX102" fmla="*/ 293749 w 1170086"/>
                <a:gd name="connsiteY102" fmla="*/ 194116 h 197231"/>
                <a:gd name="connsiteX103" fmla="*/ 293749 w 1170086"/>
                <a:gd name="connsiteY103" fmla="*/ 61558 h 197231"/>
                <a:gd name="connsiteX104" fmla="*/ 332523 w 1170086"/>
                <a:gd name="connsiteY104" fmla="*/ 61558 h 197231"/>
                <a:gd name="connsiteX105" fmla="*/ 332523 w 1170086"/>
                <a:gd name="connsiteY105" fmla="*/ 83294 h 197231"/>
                <a:gd name="connsiteX106" fmla="*/ 370760 w 1170086"/>
                <a:gd name="connsiteY106" fmla="*/ 58605 h 197231"/>
                <a:gd name="connsiteX107" fmla="*/ 1017844 w 1170086"/>
                <a:gd name="connsiteY107" fmla="*/ 58070 h 197231"/>
                <a:gd name="connsiteX108" fmla="*/ 1066853 w 1170086"/>
                <a:gd name="connsiteY108" fmla="*/ 112275 h 197231"/>
                <a:gd name="connsiteX109" fmla="*/ 1066853 w 1170086"/>
                <a:gd name="connsiteY109" fmla="*/ 194116 h 197231"/>
                <a:gd name="connsiteX110" fmla="*/ 1027536 w 1170086"/>
                <a:gd name="connsiteY110" fmla="*/ 194116 h 197231"/>
                <a:gd name="connsiteX111" fmla="*/ 1027536 w 1170086"/>
                <a:gd name="connsiteY111" fmla="*/ 121395 h 197231"/>
                <a:gd name="connsiteX112" fmla="*/ 1003572 w 1170086"/>
                <a:gd name="connsiteY112" fmla="*/ 94026 h 197231"/>
                <a:gd name="connsiteX113" fmla="*/ 978530 w 1170086"/>
                <a:gd name="connsiteY113" fmla="*/ 123812 h 197231"/>
                <a:gd name="connsiteX114" fmla="*/ 978530 w 1170086"/>
                <a:gd name="connsiteY114" fmla="*/ 194116 h 197231"/>
                <a:gd name="connsiteX115" fmla="*/ 939215 w 1170086"/>
                <a:gd name="connsiteY115" fmla="*/ 194116 h 197231"/>
                <a:gd name="connsiteX116" fmla="*/ 939215 w 1170086"/>
                <a:gd name="connsiteY116" fmla="*/ 61557 h 197231"/>
                <a:gd name="connsiteX117" fmla="*/ 978530 w 1170086"/>
                <a:gd name="connsiteY117" fmla="*/ 61557 h 197231"/>
                <a:gd name="connsiteX118" fmla="*/ 978530 w 1170086"/>
                <a:gd name="connsiteY118" fmla="*/ 78463 h 197231"/>
                <a:gd name="connsiteX119" fmla="*/ 1017844 w 1170086"/>
                <a:gd name="connsiteY119" fmla="*/ 58070 h 197231"/>
                <a:gd name="connsiteX120" fmla="*/ 549906 w 1170086"/>
                <a:gd name="connsiteY120" fmla="*/ 61556 h 197231"/>
                <a:gd name="connsiteX121" fmla="*/ 549906 w 1170086"/>
                <a:gd name="connsiteY121" fmla="*/ 194115 h 197231"/>
                <a:gd name="connsiteX122" fmla="*/ 510591 w 1170086"/>
                <a:gd name="connsiteY122" fmla="*/ 194115 h 197231"/>
                <a:gd name="connsiteX123" fmla="*/ 510591 w 1170086"/>
                <a:gd name="connsiteY123" fmla="*/ 61556 h 197231"/>
                <a:gd name="connsiteX124" fmla="*/ 549906 w 1170086"/>
                <a:gd name="connsiteY124" fmla="*/ 61556 h 197231"/>
                <a:gd name="connsiteX125" fmla="*/ 206530 w 1170086"/>
                <a:gd name="connsiteY125" fmla="*/ 88662 h 197231"/>
                <a:gd name="connsiteX126" fmla="*/ 176641 w 1170086"/>
                <a:gd name="connsiteY126" fmla="*/ 113078 h 197231"/>
                <a:gd name="connsiteX127" fmla="*/ 236149 w 1170086"/>
                <a:gd name="connsiteY127" fmla="*/ 113078 h 197231"/>
                <a:gd name="connsiteX128" fmla="*/ 206530 w 1170086"/>
                <a:gd name="connsiteY128" fmla="*/ 88662 h 197231"/>
                <a:gd name="connsiteX129" fmla="*/ 851998 w 1170086"/>
                <a:gd name="connsiteY129" fmla="*/ 88662 h 197231"/>
                <a:gd name="connsiteX130" fmla="*/ 822108 w 1170086"/>
                <a:gd name="connsiteY130" fmla="*/ 113078 h 197231"/>
                <a:gd name="connsiteX131" fmla="*/ 881616 w 1170086"/>
                <a:gd name="connsiteY131" fmla="*/ 113078 h 197231"/>
                <a:gd name="connsiteX132" fmla="*/ 851998 w 1170086"/>
                <a:gd name="connsiteY132" fmla="*/ 88662 h 197231"/>
                <a:gd name="connsiteX133" fmla="*/ 64892 w 1170086"/>
                <a:gd name="connsiteY133" fmla="*/ 42507 h 197231"/>
                <a:gd name="connsiteX134" fmla="*/ 40391 w 1170086"/>
                <a:gd name="connsiteY134" fmla="*/ 42507 h 197231"/>
                <a:gd name="connsiteX135" fmla="*/ 40391 w 1170086"/>
                <a:gd name="connsiteY135" fmla="*/ 91879 h 197231"/>
                <a:gd name="connsiteX136" fmla="*/ 64892 w 1170086"/>
                <a:gd name="connsiteY136" fmla="*/ 91879 h 197231"/>
                <a:gd name="connsiteX137" fmla="*/ 92629 w 1170086"/>
                <a:gd name="connsiteY137" fmla="*/ 67193 h 197231"/>
                <a:gd name="connsiteX138" fmla="*/ 64892 w 1170086"/>
                <a:gd name="connsiteY138" fmla="*/ 42507 h 197231"/>
                <a:gd name="connsiteX139" fmla="*/ 530250 w 1170086"/>
                <a:gd name="connsiteY139" fmla="*/ 375 h 197231"/>
                <a:gd name="connsiteX140" fmla="*/ 553136 w 1170086"/>
                <a:gd name="connsiteY140" fmla="*/ 23182 h 197231"/>
                <a:gd name="connsiteX141" fmla="*/ 530250 w 1170086"/>
                <a:gd name="connsiteY141" fmla="*/ 45993 h 197231"/>
                <a:gd name="connsiteX142" fmla="*/ 507363 w 1170086"/>
                <a:gd name="connsiteY142" fmla="*/ 23182 h 197231"/>
                <a:gd name="connsiteX143" fmla="*/ 530250 w 1170086"/>
                <a:gd name="connsiteY143" fmla="*/ 375 h 19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170086" h="197231">
                  <a:moveTo>
                    <a:pt x="206801" y="58068"/>
                  </a:moveTo>
                  <a:cubicBezTo>
                    <a:pt x="246921" y="58068"/>
                    <a:pt x="274656" y="87319"/>
                    <a:pt x="274656" y="128910"/>
                  </a:cubicBezTo>
                  <a:cubicBezTo>
                    <a:pt x="274656" y="133472"/>
                    <a:pt x="274386" y="136960"/>
                    <a:pt x="274116" y="138569"/>
                  </a:cubicBezTo>
                  <a:lnTo>
                    <a:pt x="176371" y="138569"/>
                  </a:lnTo>
                  <a:cubicBezTo>
                    <a:pt x="177719" y="154132"/>
                    <a:pt x="191988" y="165406"/>
                    <a:pt x="208415" y="165406"/>
                  </a:cubicBezTo>
                  <a:cubicBezTo>
                    <a:pt x="222955" y="165406"/>
                    <a:pt x="230765" y="159232"/>
                    <a:pt x="236957" y="149304"/>
                  </a:cubicBezTo>
                  <a:lnTo>
                    <a:pt x="270078" y="162453"/>
                  </a:lnTo>
                  <a:cubicBezTo>
                    <a:pt x="259038" y="184187"/>
                    <a:pt x="237497" y="197605"/>
                    <a:pt x="208415" y="197605"/>
                  </a:cubicBezTo>
                  <a:cubicBezTo>
                    <a:pt x="166946" y="197605"/>
                    <a:pt x="137868" y="168893"/>
                    <a:pt x="137868" y="127837"/>
                  </a:cubicBezTo>
                  <a:cubicBezTo>
                    <a:pt x="137868" y="87857"/>
                    <a:pt x="167487" y="58068"/>
                    <a:pt x="206801" y="58068"/>
                  </a:cubicBezTo>
                  <a:close/>
                  <a:moveTo>
                    <a:pt x="438750" y="58069"/>
                  </a:moveTo>
                  <a:cubicBezTo>
                    <a:pt x="461639" y="58069"/>
                    <a:pt x="483178" y="70410"/>
                    <a:pt x="491525" y="88929"/>
                  </a:cubicBezTo>
                  <a:lnTo>
                    <a:pt x="459484" y="105835"/>
                  </a:lnTo>
                  <a:cubicBezTo>
                    <a:pt x="455443" y="95904"/>
                    <a:pt x="446557" y="89464"/>
                    <a:pt x="438480" y="89464"/>
                  </a:cubicBezTo>
                  <a:cubicBezTo>
                    <a:pt x="431211" y="89464"/>
                    <a:pt x="426096" y="93221"/>
                    <a:pt x="426096" y="98587"/>
                  </a:cubicBezTo>
                  <a:cubicBezTo>
                    <a:pt x="426096" y="103418"/>
                    <a:pt x="429866" y="106905"/>
                    <a:pt x="437135" y="108784"/>
                  </a:cubicBezTo>
                  <a:lnTo>
                    <a:pt x="453830" y="113079"/>
                  </a:lnTo>
                  <a:cubicBezTo>
                    <a:pt x="478872" y="119519"/>
                    <a:pt x="492332" y="133473"/>
                    <a:pt x="492332" y="152257"/>
                  </a:cubicBezTo>
                  <a:cubicBezTo>
                    <a:pt x="492332" y="178822"/>
                    <a:pt x="469716" y="197606"/>
                    <a:pt x="438750" y="197606"/>
                  </a:cubicBezTo>
                  <a:cubicBezTo>
                    <a:pt x="412361" y="197606"/>
                    <a:pt x="391359" y="185531"/>
                    <a:pt x="382473" y="165137"/>
                  </a:cubicBezTo>
                  <a:lnTo>
                    <a:pt x="414246" y="147693"/>
                  </a:lnTo>
                  <a:cubicBezTo>
                    <a:pt x="419094" y="158697"/>
                    <a:pt x="429058" y="165673"/>
                    <a:pt x="439020" y="165673"/>
                  </a:cubicBezTo>
                  <a:cubicBezTo>
                    <a:pt x="447367" y="165673"/>
                    <a:pt x="453023" y="161916"/>
                    <a:pt x="453023" y="155476"/>
                  </a:cubicBezTo>
                  <a:cubicBezTo>
                    <a:pt x="453023" y="150914"/>
                    <a:pt x="448982" y="147424"/>
                    <a:pt x="440906" y="145548"/>
                  </a:cubicBezTo>
                  <a:lnTo>
                    <a:pt x="425288" y="141791"/>
                  </a:lnTo>
                  <a:cubicBezTo>
                    <a:pt x="400246" y="135887"/>
                    <a:pt x="387319" y="121933"/>
                    <a:pt x="387319" y="101004"/>
                  </a:cubicBezTo>
                  <a:cubicBezTo>
                    <a:pt x="387319" y="75780"/>
                    <a:pt x="408325" y="58069"/>
                    <a:pt x="438750" y="58069"/>
                  </a:cubicBezTo>
                  <a:close/>
                  <a:moveTo>
                    <a:pt x="622038" y="58069"/>
                  </a:moveTo>
                  <a:cubicBezTo>
                    <a:pt x="644927" y="58069"/>
                    <a:pt x="666471" y="70410"/>
                    <a:pt x="674817" y="88929"/>
                  </a:cubicBezTo>
                  <a:lnTo>
                    <a:pt x="642774" y="105835"/>
                  </a:lnTo>
                  <a:cubicBezTo>
                    <a:pt x="638736" y="95904"/>
                    <a:pt x="629849" y="89464"/>
                    <a:pt x="621768" y="89464"/>
                  </a:cubicBezTo>
                  <a:cubicBezTo>
                    <a:pt x="614499" y="89464"/>
                    <a:pt x="609383" y="93221"/>
                    <a:pt x="609383" y="98587"/>
                  </a:cubicBezTo>
                  <a:cubicBezTo>
                    <a:pt x="609383" y="103418"/>
                    <a:pt x="613154" y="106905"/>
                    <a:pt x="620423" y="108784"/>
                  </a:cubicBezTo>
                  <a:lnTo>
                    <a:pt x="637118" y="113079"/>
                  </a:lnTo>
                  <a:cubicBezTo>
                    <a:pt x="662162" y="119519"/>
                    <a:pt x="675625" y="133473"/>
                    <a:pt x="675625" y="152257"/>
                  </a:cubicBezTo>
                  <a:cubicBezTo>
                    <a:pt x="675625" y="178822"/>
                    <a:pt x="653006" y="197606"/>
                    <a:pt x="622038" y="197606"/>
                  </a:cubicBezTo>
                  <a:cubicBezTo>
                    <a:pt x="595653" y="197606"/>
                    <a:pt x="574647" y="185531"/>
                    <a:pt x="565763" y="165137"/>
                  </a:cubicBezTo>
                  <a:lnTo>
                    <a:pt x="597539" y="147693"/>
                  </a:lnTo>
                  <a:cubicBezTo>
                    <a:pt x="602384" y="158697"/>
                    <a:pt x="612346" y="165673"/>
                    <a:pt x="622308" y="165673"/>
                  </a:cubicBezTo>
                  <a:cubicBezTo>
                    <a:pt x="630657" y="165673"/>
                    <a:pt x="636310" y="161916"/>
                    <a:pt x="636310" y="155476"/>
                  </a:cubicBezTo>
                  <a:cubicBezTo>
                    <a:pt x="636310" y="150914"/>
                    <a:pt x="632270" y="147424"/>
                    <a:pt x="624193" y="145548"/>
                  </a:cubicBezTo>
                  <a:lnTo>
                    <a:pt x="608578" y="141791"/>
                  </a:lnTo>
                  <a:cubicBezTo>
                    <a:pt x="583536" y="135887"/>
                    <a:pt x="570609" y="121933"/>
                    <a:pt x="570609" y="101004"/>
                  </a:cubicBezTo>
                  <a:cubicBezTo>
                    <a:pt x="570609" y="75780"/>
                    <a:pt x="591613" y="58069"/>
                    <a:pt x="622038" y="58069"/>
                  </a:cubicBezTo>
                  <a:close/>
                  <a:moveTo>
                    <a:pt x="852268" y="58068"/>
                  </a:moveTo>
                  <a:cubicBezTo>
                    <a:pt x="892386" y="58068"/>
                    <a:pt x="920118" y="87319"/>
                    <a:pt x="920118" y="128910"/>
                  </a:cubicBezTo>
                  <a:cubicBezTo>
                    <a:pt x="920118" y="133472"/>
                    <a:pt x="919853" y="136960"/>
                    <a:pt x="919583" y="138569"/>
                  </a:cubicBezTo>
                  <a:lnTo>
                    <a:pt x="821838" y="138569"/>
                  </a:lnTo>
                  <a:cubicBezTo>
                    <a:pt x="823186" y="154132"/>
                    <a:pt x="837458" y="165406"/>
                    <a:pt x="853881" y="165406"/>
                  </a:cubicBezTo>
                  <a:cubicBezTo>
                    <a:pt x="868421" y="165406"/>
                    <a:pt x="876232" y="159232"/>
                    <a:pt x="882424" y="149304"/>
                  </a:cubicBezTo>
                  <a:lnTo>
                    <a:pt x="915545" y="162453"/>
                  </a:lnTo>
                  <a:cubicBezTo>
                    <a:pt x="904505" y="184187"/>
                    <a:pt x="882964" y="197605"/>
                    <a:pt x="853881" y="197605"/>
                  </a:cubicBezTo>
                  <a:cubicBezTo>
                    <a:pt x="812414" y="197605"/>
                    <a:pt x="783336" y="168893"/>
                    <a:pt x="783336" y="127837"/>
                  </a:cubicBezTo>
                  <a:cubicBezTo>
                    <a:pt x="783336" y="87857"/>
                    <a:pt x="812954" y="58068"/>
                    <a:pt x="852268" y="58068"/>
                  </a:cubicBezTo>
                  <a:close/>
                  <a:moveTo>
                    <a:pt x="740977" y="22649"/>
                  </a:moveTo>
                  <a:lnTo>
                    <a:pt x="740977" y="61558"/>
                  </a:lnTo>
                  <a:lnTo>
                    <a:pt x="774637" y="61558"/>
                  </a:lnTo>
                  <a:lnTo>
                    <a:pt x="774637" y="93757"/>
                  </a:lnTo>
                  <a:lnTo>
                    <a:pt x="740977" y="93757"/>
                  </a:lnTo>
                  <a:lnTo>
                    <a:pt x="740977" y="142328"/>
                  </a:lnTo>
                  <a:cubicBezTo>
                    <a:pt x="740977" y="156551"/>
                    <a:pt x="747172" y="162183"/>
                    <a:pt x="760097" y="162183"/>
                  </a:cubicBezTo>
                  <a:cubicBezTo>
                    <a:pt x="764946" y="162183"/>
                    <a:pt x="770327" y="160843"/>
                    <a:pt x="774637" y="158160"/>
                  </a:cubicBezTo>
                  <a:lnTo>
                    <a:pt x="774637" y="191972"/>
                  </a:lnTo>
                  <a:cubicBezTo>
                    <a:pt x="768714" y="194921"/>
                    <a:pt x="759827" y="197335"/>
                    <a:pt x="747172" y="197335"/>
                  </a:cubicBezTo>
                  <a:cubicBezTo>
                    <a:pt x="719165" y="197335"/>
                    <a:pt x="701935" y="180163"/>
                    <a:pt x="701935" y="150646"/>
                  </a:cubicBezTo>
                  <a:lnTo>
                    <a:pt x="701935" y="93757"/>
                  </a:lnTo>
                  <a:lnTo>
                    <a:pt x="683084" y="93757"/>
                  </a:lnTo>
                  <a:lnTo>
                    <a:pt x="683084" y="61558"/>
                  </a:lnTo>
                  <a:lnTo>
                    <a:pt x="701935" y="61558"/>
                  </a:lnTo>
                  <a:lnTo>
                    <a:pt x="701935" y="22649"/>
                  </a:lnTo>
                  <a:lnTo>
                    <a:pt x="740977" y="22649"/>
                  </a:lnTo>
                  <a:close/>
                  <a:moveTo>
                    <a:pt x="1136430" y="22649"/>
                  </a:moveTo>
                  <a:lnTo>
                    <a:pt x="1136430" y="61558"/>
                  </a:lnTo>
                  <a:lnTo>
                    <a:pt x="1170086" y="61558"/>
                  </a:lnTo>
                  <a:lnTo>
                    <a:pt x="1170086" y="93757"/>
                  </a:lnTo>
                  <a:lnTo>
                    <a:pt x="1136430" y="93757"/>
                  </a:lnTo>
                  <a:lnTo>
                    <a:pt x="1136430" y="142328"/>
                  </a:lnTo>
                  <a:cubicBezTo>
                    <a:pt x="1136430" y="156551"/>
                    <a:pt x="1142624" y="162183"/>
                    <a:pt x="1155551" y="162183"/>
                  </a:cubicBezTo>
                  <a:cubicBezTo>
                    <a:pt x="1160395" y="162183"/>
                    <a:pt x="1165781" y="160843"/>
                    <a:pt x="1170086" y="158160"/>
                  </a:cubicBezTo>
                  <a:lnTo>
                    <a:pt x="1170086" y="191972"/>
                  </a:lnTo>
                  <a:cubicBezTo>
                    <a:pt x="1164165" y="194921"/>
                    <a:pt x="1155276" y="197335"/>
                    <a:pt x="1142624" y="197335"/>
                  </a:cubicBezTo>
                  <a:cubicBezTo>
                    <a:pt x="1114619" y="197335"/>
                    <a:pt x="1097384" y="180163"/>
                    <a:pt x="1097384" y="150646"/>
                  </a:cubicBezTo>
                  <a:lnTo>
                    <a:pt x="1097384" y="93757"/>
                  </a:lnTo>
                  <a:lnTo>
                    <a:pt x="1078538" y="93757"/>
                  </a:lnTo>
                  <a:lnTo>
                    <a:pt x="1078538" y="61558"/>
                  </a:lnTo>
                  <a:lnTo>
                    <a:pt x="1097384" y="61558"/>
                  </a:lnTo>
                  <a:lnTo>
                    <a:pt x="1097384" y="22649"/>
                  </a:lnTo>
                  <a:lnTo>
                    <a:pt x="1136430" y="22649"/>
                  </a:lnTo>
                  <a:close/>
                  <a:moveTo>
                    <a:pt x="64088" y="6281"/>
                  </a:moveTo>
                  <a:cubicBezTo>
                    <a:pt x="105017" y="6281"/>
                    <a:pt x="133288" y="28284"/>
                    <a:pt x="133288" y="66924"/>
                  </a:cubicBezTo>
                  <a:cubicBezTo>
                    <a:pt x="133288" y="105297"/>
                    <a:pt x="105017" y="127569"/>
                    <a:pt x="64088" y="127569"/>
                  </a:cubicBezTo>
                  <a:lnTo>
                    <a:pt x="40391" y="127569"/>
                  </a:lnTo>
                  <a:lnTo>
                    <a:pt x="40391" y="194116"/>
                  </a:lnTo>
                  <a:lnTo>
                    <a:pt x="0" y="194116"/>
                  </a:lnTo>
                  <a:lnTo>
                    <a:pt x="0" y="6281"/>
                  </a:lnTo>
                  <a:lnTo>
                    <a:pt x="64088" y="6281"/>
                  </a:lnTo>
                  <a:close/>
                  <a:moveTo>
                    <a:pt x="370760" y="58605"/>
                  </a:moveTo>
                  <a:cubicBezTo>
                    <a:pt x="373720" y="58605"/>
                    <a:pt x="376683" y="59141"/>
                    <a:pt x="377491" y="59410"/>
                  </a:cubicBezTo>
                  <a:lnTo>
                    <a:pt x="377491" y="99662"/>
                  </a:lnTo>
                  <a:cubicBezTo>
                    <a:pt x="375336" y="98588"/>
                    <a:pt x="371565" y="98053"/>
                    <a:pt x="367527" y="98053"/>
                  </a:cubicBezTo>
                  <a:cubicBezTo>
                    <a:pt x="345718" y="98053"/>
                    <a:pt x="332793" y="114151"/>
                    <a:pt x="332793" y="140180"/>
                  </a:cubicBezTo>
                  <a:lnTo>
                    <a:pt x="332793" y="194116"/>
                  </a:lnTo>
                  <a:lnTo>
                    <a:pt x="293749" y="194116"/>
                  </a:lnTo>
                  <a:lnTo>
                    <a:pt x="293749" y="61558"/>
                  </a:lnTo>
                  <a:lnTo>
                    <a:pt x="332523" y="61558"/>
                  </a:lnTo>
                  <a:lnTo>
                    <a:pt x="332523" y="83294"/>
                  </a:lnTo>
                  <a:cubicBezTo>
                    <a:pt x="339524" y="67998"/>
                    <a:pt x="353524" y="58605"/>
                    <a:pt x="370760" y="58605"/>
                  </a:cubicBezTo>
                  <a:close/>
                  <a:moveTo>
                    <a:pt x="1017844" y="58070"/>
                  </a:moveTo>
                  <a:cubicBezTo>
                    <a:pt x="1048269" y="58070"/>
                    <a:pt x="1066853" y="78729"/>
                    <a:pt x="1066853" y="112275"/>
                  </a:cubicBezTo>
                  <a:lnTo>
                    <a:pt x="1066853" y="194116"/>
                  </a:lnTo>
                  <a:lnTo>
                    <a:pt x="1027536" y="194116"/>
                  </a:lnTo>
                  <a:lnTo>
                    <a:pt x="1027536" y="121395"/>
                  </a:lnTo>
                  <a:cubicBezTo>
                    <a:pt x="1027536" y="103957"/>
                    <a:pt x="1018922" y="94026"/>
                    <a:pt x="1003572" y="94026"/>
                  </a:cubicBezTo>
                  <a:cubicBezTo>
                    <a:pt x="988491" y="94026"/>
                    <a:pt x="978530" y="105297"/>
                    <a:pt x="978530" y="123812"/>
                  </a:cubicBezTo>
                  <a:lnTo>
                    <a:pt x="978530" y="194116"/>
                  </a:lnTo>
                  <a:lnTo>
                    <a:pt x="939215" y="194116"/>
                  </a:lnTo>
                  <a:lnTo>
                    <a:pt x="939215" y="61557"/>
                  </a:lnTo>
                  <a:lnTo>
                    <a:pt x="978530" y="61557"/>
                  </a:lnTo>
                  <a:lnTo>
                    <a:pt x="978530" y="78463"/>
                  </a:lnTo>
                  <a:cubicBezTo>
                    <a:pt x="986611" y="65583"/>
                    <a:pt x="1000071" y="58070"/>
                    <a:pt x="1017844" y="58070"/>
                  </a:cubicBezTo>
                  <a:close/>
                  <a:moveTo>
                    <a:pt x="549906" y="61556"/>
                  </a:moveTo>
                  <a:lnTo>
                    <a:pt x="549906" y="194115"/>
                  </a:lnTo>
                  <a:lnTo>
                    <a:pt x="510591" y="194115"/>
                  </a:lnTo>
                  <a:lnTo>
                    <a:pt x="510591" y="61556"/>
                  </a:lnTo>
                  <a:lnTo>
                    <a:pt x="549906" y="61556"/>
                  </a:lnTo>
                  <a:close/>
                  <a:moveTo>
                    <a:pt x="206530" y="88662"/>
                  </a:moveTo>
                  <a:cubicBezTo>
                    <a:pt x="190914" y="88662"/>
                    <a:pt x="178256" y="100468"/>
                    <a:pt x="176641" y="113078"/>
                  </a:cubicBezTo>
                  <a:lnTo>
                    <a:pt x="236149" y="113078"/>
                  </a:lnTo>
                  <a:cubicBezTo>
                    <a:pt x="234535" y="98858"/>
                    <a:pt x="222417" y="88662"/>
                    <a:pt x="206530" y="88662"/>
                  </a:cubicBezTo>
                  <a:close/>
                  <a:moveTo>
                    <a:pt x="851998" y="88662"/>
                  </a:moveTo>
                  <a:cubicBezTo>
                    <a:pt x="836380" y="88662"/>
                    <a:pt x="823723" y="100468"/>
                    <a:pt x="822108" y="113078"/>
                  </a:cubicBezTo>
                  <a:lnTo>
                    <a:pt x="881616" y="113078"/>
                  </a:lnTo>
                  <a:cubicBezTo>
                    <a:pt x="880001" y="98858"/>
                    <a:pt x="867884" y="88662"/>
                    <a:pt x="851998" y="88662"/>
                  </a:cubicBezTo>
                  <a:close/>
                  <a:moveTo>
                    <a:pt x="64892" y="42507"/>
                  </a:moveTo>
                  <a:lnTo>
                    <a:pt x="40391" y="42507"/>
                  </a:lnTo>
                  <a:lnTo>
                    <a:pt x="40391" y="91879"/>
                  </a:lnTo>
                  <a:lnTo>
                    <a:pt x="64892" y="91879"/>
                  </a:lnTo>
                  <a:cubicBezTo>
                    <a:pt x="81050" y="91879"/>
                    <a:pt x="92629" y="82756"/>
                    <a:pt x="92629" y="67193"/>
                  </a:cubicBezTo>
                  <a:cubicBezTo>
                    <a:pt x="92629" y="51630"/>
                    <a:pt x="81050" y="42507"/>
                    <a:pt x="64892" y="42507"/>
                  </a:cubicBezTo>
                  <a:close/>
                  <a:moveTo>
                    <a:pt x="530250" y="375"/>
                  </a:moveTo>
                  <a:cubicBezTo>
                    <a:pt x="542902" y="375"/>
                    <a:pt x="553136" y="10841"/>
                    <a:pt x="553136" y="23182"/>
                  </a:cubicBezTo>
                  <a:cubicBezTo>
                    <a:pt x="553136" y="35527"/>
                    <a:pt x="542902" y="45993"/>
                    <a:pt x="530250" y="45993"/>
                  </a:cubicBezTo>
                  <a:cubicBezTo>
                    <a:pt x="517593" y="45993"/>
                    <a:pt x="507363" y="35527"/>
                    <a:pt x="507363" y="23182"/>
                  </a:cubicBezTo>
                  <a:cubicBezTo>
                    <a:pt x="507363" y="10841"/>
                    <a:pt x="517593" y="375"/>
                    <a:pt x="530250" y="375"/>
                  </a:cubicBezTo>
                  <a:close/>
                </a:path>
              </a:pathLst>
            </a:custGeom>
            <a:solidFill>
              <a:srgbClr val="231E28"/>
            </a:solidFill>
            <a:ln w="2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813858A-D8BD-D94E-A24F-8373F8432B68}"/>
                </a:ext>
              </a:extLst>
            </p:cNvPr>
            <p:cNvSpPr/>
            <p:nvPr/>
          </p:nvSpPr>
          <p:spPr>
            <a:xfrm>
              <a:off x="941259" y="713683"/>
              <a:ext cx="746984" cy="795912"/>
            </a:xfrm>
            <a:custGeom>
              <a:avLst/>
              <a:gdLst>
                <a:gd name="connsiteX0" fmla="*/ 736921 w 746984"/>
                <a:gd name="connsiteY0" fmla="*/ 132135 h 795912"/>
                <a:gd name="connsiteX1" fmla="*/ 697041 w 746984"/>
                <a:gd name="connsiteY1" fmla="*/ 62815 h 795912"/>
                <a:gd name="connsiteX2" fmla="*/ 633633 w 746984"/>
                <a:gd name="connsiteY2" fmla="*/ 16306 h 795912"/>
                <a:gd name="connsiteX3" fmla="*/ 482480 w 746984"/>
                <a:gd name="connsiteY3" fmla="*/ 16215 h 795912"/>
                <a:gd name="connsiteX4" fmla="*/ 380612 w 746984"/>
                <a:gd name="connsiteY4" fmla="*/ 129426 h 795912"/>
                <a:gd name="connsiteX5" fmla="*/ 371683 w 746984"/>
                <a:gd name="connsiteY5" fmla="*/ 167793 h 795912"/>
                <a:gd name="connsiteX6" fmla="*/ 370106 w 746984"/>
                <a:gd name="connsiteY6" fmla="*/ 206494 h 795912"/>
                <a:gd name="connsiteX7" fmla="*/ 370775 w 746984"/>
                <a:gd name="connsiteY7" fmla="*/ 281047 h 795912"/>
                <a:gd name="connsiteX8" fmla="*/ 371899 w 746984"/>
                <a:gd name="connsiteY8" fmla="*/ 430162 h 795912"/>
                <a:gd name="connsiteX9" fmla="*/ 372303 w 746984"/>
                <a:gd name="connsiteY9" fmla="*/ 504715 h 795912"/>
                <a:gd name="connsiteX10" fmla="*/ 372407 w 746984"/>
                <a:gd name="connsiteY10" fmla="*/ 541991 h 795912"/>
                <a:gd name="connsiteX11" fmla="*/ 372646 w 746984"/>
                <a:gd name="connsiteY11" fmla="*/ 560527 h 795912"/>
                <a:gd name="connsiteX12" fmla="*/ 372193 w 746984"/>
                <a:gd name="connsiteY12" fmla="*/ 578509 h 795912"/>
                <a:gd name="connsiteX13" fmla="*/ 367601 w 746984"/>
                <a:gd name="connsiteY13" fmla="*/ 614384 h 795912"/>
                <a:gd name="connsiteX14" fmla="*/ 356279 w 746984"/>
                <a:gd name="connsiteY14" fmla="*/ 649012 h 795912"/>
                <a:gd name="connsiteX15" fmla="*/ 314251 w 746984"/>
                <a:gd name="connsiteY15" fmla="*/ 708419 h 795912"/>
                <a:gd name="connsiteX16" fmla="*/ 181374 w 746984"/>
                <a:gd name="connsiteY16" fmla="*/ 755371 h 795912"/>
                <a:gd name="connsiteX17" fmla="*/ 112422 w 746984"/>
                <a:gd name="connsiteY17" fmla="*/ 735304 h 795912"/>
                <a:gd name="connsiteX18" fmla="*/ 57377 w 746984"/>
                <a:gd name="connsiteY18" fmla="*/ 687995 h 795912"/>
                <a:gd name="connsiteX19" fmla="*/ 37614 w 746984"/>
                <a:gd name="connsiteY19" fmla="*/ 656952 h 795912"/>
                <a:gd name="connsiteX20" fmla="*/ 23885 w 746984"/>
                <a:gd name="connsiteY20" fmla="*/ 622683 h 795912"/>
                <a:gd name="connsiteX21" fmla="*/ 18339 w 746984"/>
                <a:gd name="connsiteY21" fmla="*/ 549882 h 795912"/>
                <a:gd name="connsiteX22" fmla="*/ 26609 w 746984"/>
                <a:gd name="connsiteY22" fmla="*/ 514608 h 795912"/>
                <a:gd name="connsiteX23" fmla="*/ 40831 w 746984"/>
                <a:gd name="connsiteY23" fmla="*/ 482053 h 795912"/>
                <a:gd name="connsiteX24" fmla="*/ 59934 w 746984"/>
                <a:gd name="connsiteY24" fmla="*/ 453508 h 795912"/>
                <a:gd name="connsiteX25" fmla="*/ 83244 w 746984"/>
                <a:gd name="connsiteY25" fmla="*/ 429943 h 795912"/>
                <a:gd name="connsiteX26" fmla="*/ 206593 w 746984"/>
                <a:gd name="connsiteY26" fmla="*/ 389702 h 795912"/>
                <a:gd name="connsiteX27" fmla="*/ 347616 w 746984"/>
                <a:gd name="connsiteY27" fmla="*/ 390209 h 795912"/>
                <a:gd name="connsiteX28" fmla="*/ 347257 w 746984"/>
                <a:gd name="connsiteY28" fmla="*/ 339284 h 795912"/>
                <a:gd name="connsiteX29" fmla="*/ 206836 w 746984"/>
                <a:gd name="connsiteY29" fmla="*/ 347086 h 795912"/>
                <a:gd name="connsiteX30" fmla="*/ 130740 w 746984"/>
                <a:gd name="connsiteY30" fmla="*/ 365953 h 795912"/>
                <a:gd name="connsiteX31" fmla="*/ 96171 w 746984"/>
                <a:gd name="connsiteY31" fmla="*/ 384832 h 795912"/>
                <a:gd name="connsiteX32" fmla="*/ 65773 w 746984"/>
                <a:gd name="connsiteY32" fmla="*/ 409506 h 795912"/>
                <a:gd name="connsiteX33" fmla="*/ 40873 w 746984"/>
                <a:gd name="connsiteY33" fmla="*/ 439494 h 795912"/>
                <a:gd name="connsiteX34" fmla="*/ 21899 w 746984"/>
                <a:gd name="connsiteY34" fmla="*/ 473456 h 795912"/>
                <a:gd name="connsiteX35" fmla="*/ 1274 w 746984"/>
                <a:gd name="connsiteY35" fmla="*/ 548638 h 795912"/>
                <a:gd name="connsiteX36" fmla="*/ 6366 w 746984"/>
                <a:gd name="connsiteY36" fmla="*/ 628626 h 795912"/>
                <a:gd name="connsiteX37" fmla="*/ 38831 w 746984"/>
                <a:gd name="connsiteY37" fmla="*/ 703507 h 795912"/>
                <a:gd name="connsiteX38" fmla="*/ 98411 w 746984"/>
                <a:gd name="connsiteY38" fmla="*/ 762825 h 795912"/>
                <a:gd name="connsiteX39" fmla="*/ 178677 w 746984"/>
                <a:gd name="connsiteY39" fmla="*/ 793335 h 795912"/>
                <a:gd name="connsiteX40" fmla="*/ 189365 w 746984"/>
                <a:gd name="connsiteY40" fmla="*/ 794727 h 795912"/>
                <a:gd name="connsiteX41" fmla="*/ 200251 w 746984"/>
                <a:gd name="connsiteY41" fmla="*/ 795622 h 795912"/>
                <a:gd name="connsiteX42" fmla="*/ 211403 w 746984"/>
                <a:gd name="connsiteY42" fmla="*/ 795890 h 795912"/>
                <a:gd name="connsiteX43" fmla="*/ 222557 w 746984"/>
                <a:gd name="connsiteY43" fmla="*/ 795537 h 795912"/>
                <a:gd name="connsiteX44" fmla="*/ 266564 w 746984"/>
                <a:gd name="connsiteY44" fmla="*/ 787938 h 795912"/>
                <a:gd name="connsiteX45" fmla="*/ 308264 w 746984"/>
                <a:gd name="connsiteY45" fmla="*/ 771226 h 795912"/>
                <a:gd name="connsiteX46" fmla="*/ 346029 w 746984"/>
                <a:gd name="connsiteY46" fmla="*/ 746055 h 795912"/>
                <a:gd name="connsiteX47" fmla="*/ 402964 w 746984"/>
                <a:gd name="connsiteY47" fmla="*/ 673890 h 795912"/>
                <a:gd name="connsiteX48" fmla="*/ 408058 w 746984"/>
                <a:gd name="connsiteY48" fmla="*/ 663369 h 795912"/>
                <a:gd name="connsiteX49" fmla="*/ 412564 w 746984"/>
                <a:gd name="connsiteY49" fmla="*/ 652559 h 795912"/>
                <a:gd name="connsiteX50" fmla="*/ 419861 w 746984"/>
                <a:gd name="connsiteY50" fmla="*/ 630302 h 795912"/>
                <a:gd name="connsiteX51" fmla="*/ 428163 w 746984"/>
                <a:gd name="connsiteY51" fmla="*/ 584423 h 795912"/>
                <a:gd name="connsiteX52" fmla="*/ 429745 w 746984"/>
                <a:gd name="connsiteY52" fmla="*/ 561325 h 795912"/>
                <a:gd name="connsiteX53" fmla="*/ 430123 w 746984"/>
                <a:gd name="connsiteY53" fmla="*/ 551314 h 795912"/>
                <a:gd name="connsiteX54" fmla="*/ 430593 w 746984"/>
                <a:gd name="connsiteY54" fmla="*/ 541991 h 795912"/>
                <a:gd name="connsiteX55" fmla="*/ 432330 w 746984"/>
                <a:gd name="connsiteY55" fmla="*/ 504715 h 795912"/>
                <a:gd name="connsiteX56" fmla="*/ 433976 w 746984"/>
                <a:gd name="connsiteY56" fmla="*/ 430162 h 795912"/>
                <a:gd name="connsiteX57" fmla="*/ 437136 w 746984"/>
                <a:gd name="connsiteY57" fmla="*/ 281047 h 795912"/>
                <a:gd name="connsiteX58" fmla="*/ 438658 w 746984"/>
                <a:gd name="connsiteY58" fmla="*/ 206494 h 795912"/>
                <a:gd name="connsiteX59" fmla="*/ 438810 w 746984"/>
                <a:gd name="connsiteY59" fmla="*/ 197174 h 795912"/>
                <a:gd name="connsiteX60" fmla="*/ 438859 w 746984"/>
                <a:gd name="connsiteY60" fmla="*/ 194945 h 795912"/>
                <a:gd name="connsiteX61" fmla="*/ 438951 w 746984"/>
                <a:gd name="connsiteY61" fmla="*/ 193386 h 795912"/>
                <a:gd name="connsiteX62" fmla="*/ 439106 w 746984"/>
                <a:gd name="connsiteY62" fmla="*/ 190265 h 795912"/>
                <a:gd name="connsiteX63" fmla="*/ 440498 w 746984"/>
                <a:gd name="connsiteY63" fmla="*/ 177947 h 795912"/>
                <a:gd name="connsiteX64" fmla="*/ 446542 w 746984"/>
                <a:gd name="connsiteY64" fmla="*/ 154201 h 795912"/>
                <a:gd name="connsiteX65" fmla="*/ 471602 w 746984"/>
                <a:gd name="connsiteY65" fmla="*/ 112697 h 795912"/>
                <a:gd name="connsiteX66" fmla="*/ 510332 w 746984"/>
                <a:gd name="connsiteY66" fmla="*/ 84312 h 795912"/>
                <a:gd name="connsiteX67" fmla="*/ 557002 w 746984"/>
                <a:gd name="connsiteY67" fmla="*/ 74408 h 795912"/>
                <a:gd name="connsiteX68" fmla="*/ 604149 w 746984"/>
                <a:gd name="connsiteY68" fmla="*/ 83765 h 795912"/>
                <a:gd name="connsiteX69" fmla="*/ 644245 w 746984"/>
                <a:gd name="connsiteY69" fmla="*/ 112231 h 795912"/>
                <a:gd name="connsiteX70" fmla="*/ 670527 w 746984"/>
                <a:gd name="connsiteY70" fmla="*/ 155197 h 795912"/>
                <a:gd name="connsiteX71" fmla="*/ 678192 w 746984"/>
                <a:gd name="connsiteY71" fmla="*/ 206243 h 795912"/>
                <a:gd name="connsiteX72" fmla="*/ 665601 w 746984"/>
                <a:gd name="connsiteY72" fmla="*/ 256937 h 795912"/>
                <a:gd name="connsiteX73" fmla="*/ 633605 w 746984"/>
                <a:gd name="connsiteY73" fmla="*/ 298834 h 795912"/>
                <a:gd name="connsiteX74" fmla="*/ 587390 w 746984"/>
                <a:gd name="connsiteY74" fmla="*/ 323789 h 795912"/>
                <a:gd name="connsiteX75" fmla="*/ 561339 w 746984"/>
                <a:gd name="connsiteY75" fmla="*/ 328750 h 795912"/>
                <a:gd name="connsiteX76" fmla="*/ 557995 w 746984"/>
                <a:gd name="connsiteY76" fmla="*/ 328961 h 795912"/>
                <a:gd name="connsiteX77" fmla="*/ 554328 w 746984"/>
                <a:gd name="connsiteY77" fmla="*/ 329165 h 795912"/>
                <a:gd name="connsiteX78" fmla="*/ 545305 w 746984"/>
                <a:gd name="connsiteY78" fmla="*/ 329416 h 795912"/>
                <a:gd name="connsiteX79" fmla="*/ 527260 w 746984"/>
                <a:gd name="connsiteY79" fmla="*/ 329914 h 795912"/>
                <a:gd name="connsiteX80" fmla="*/ 460046 w 746984"/>
                <a:gd name="connsiteY80" fmla="*/ 331767 h 795912"/>
                <a:gd name="connsiteX81" fmla="*/ 458807 w 746984"/>
                <a:gd name="connsiteY81" fmla="*/ 390317 h 795912"/>
                <a:gd name="connsiteX82" fmla="*/ 527260 w 746984"/>
                <a:gd name="connsiteY82" fmla="*/ 391249 h 795912"/>
                <a:gd name="connsiteX83" fmla="*/ 545305 w 746984"/>
                <a:gd name="connsiteY83" fmla="*/ 391493 h 795912"/>
                <a:gd name="connsiteX84" fmla="*/ 554328 w 746984"/>
                <a:gd name="connsiteY84" fmla="*/ 391617 h 795912"/>
                <a:gd name="connsiteX85" fmla="*/ 563989 w 746984"/>
                <a:gd name="connsiteY85" fmla="*/ 391526 h 795912"/>
                <a:gd name="connsiteX86" fmla="*/ 602771 w 746984"/>
                <a:gd name="connsiteY86" fmla="*/ 386173 h 795912"/>
                <a:gd name="connsiteX87" fmla="*/ 673438 w 746984"/>
                <a:gd name="connsiteY87" fmla="*/ 351601 h 795912"/>
                <a:gd name="connsiteX88" fmla="*/ 724144 w 746984"/>
                <a:gd name="connsiteY88" fmla="*/ 289884 h 795912"/>
                <a:gd name="connsiteX89" fmla="*/ 736921 w 746984"/>
                <a:gd name="connsiteY89" fmla="*/ 132135 h 79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746984" h="795912">
                  <a:moveTo>
                    <a:pt x="736921" y="132135"/>
                  </a:moveTo>
                  <a:cubicBezTo>
                    <a:pt x="728466" y="106478"/>
                    <a:pt x="714908" y="82582"/>
                    <a:pt x="697041" y="62815"/>
                  </a:cubicBezTo>
                  <a:cubicBezTo>
                    <a:pt x="679242" y="43005"/>
                    <a:pt x="657508" y="27084"/>
                    <a:pt x="633633" y="16306"/>
                  </a:cubicBezTo>
                  <a:cubicBezTo>
                    <a:pt x="585845" y="-5509"/>
                    <a:pt x="529763" y="-5331"/>
                    <a:pt x="482480" y="16215"/>
                  </a:cubicBezTo>
                  <a:cubicBezTo>
                    <a:pt x="435072" y="37521"/>
                    <a:pt x="397625" y="79638"/>
                    <a:pt x="380612" y="129426"/>
                  </a:cubicBezTo>
                  <a:cubicBezTo>
                    <a:pt x="376360" y="141864"/>
                    <a:pt x="373365" y="154748"/>
                    <a:pt x="371683" y="167793"/>
                  </a:cubicBezTo>
                  <a:cubicBezTo>
                    <a:pt x="369885" y="180710"/>
                    <a:pt x="369894" y="194408"/>
                    <a:pt x="370106" y="206494"/>
                  </a:cubicBezTo>
                  <a:lnTo>
                    <a:pt x="370775" y="281047"/>
                  </a:lnTo>
                  <a:lnTo>
                    <a:pt x="371899" y="430162"/>
                  </a:lnTo>
                  <a:lnTo>
                    <a:pt x="372303" y="504715"/>
                  </a:lnTo>
                  <a:cubicBezTo>
                    <a:pt x="372350" y="517142"/>
                    <a:pt x="372214" y="529566"/>
                    <a:pt x="372407" y="541991"/>
                  </a:cubicBezTo>
                  <a:cubicBezTo>
                    <a:pt x="372475" y="548159"/>
                    <a:pt x="372686" y="554521"/>
                    <a:pt x="372646" y="560527"/>
                  </a:cubicBezTo>
                  <a:cubicBezTo>
                    <a:pt x="372724" y="566528"/>
                    <a:pt x="372308" y="572494"/>
                    <a:pt x="372193" y="578509"/>
                  </a:cubicBezTo>
                  <a:cubicBezTo>
                    <a:pt x="371430" y="590478"/>
                    <a:pt x="370108" y="602506"/>
                    <a:pt x="367601" y="614384"/>
                  </a:cubicBezTo>
                  <a:cubicBezTo>
                    <a:pt x="365168" y="626283"/>
                    <a:pt x="361264" y="637900"/>
                    <a:pt x="356279" y="649012"/>
                  </a:cubicBezTo>
                  <a:cubicBezTo>
                    <a:pt x="346259" y="671213"/>
                    <a:pt x="332104" y="691756"/>
                    <a:pt x="314251" y="708419"/>
                  </a:cubicBezTo>
                  <a:cubicBezTo>
                    <a:pt x="278454" y="741526"/>
                    <a:pt x="229445" y="759576"/>
                    <a:pt x="181374" y="755371"/>
                  </a:cubicBezTo>
                  <a:cubicBezTo>
                    <a:pt x="157373" y="753732"/>
                    <a:pt x="133706" y="746860"/>
                    <a:pt x="112422" y="735304"/>
                  </a:cubicBezTo>
                  <a:cubicBezTo>
                    <a:pt x="91092" y="723783"/>
                    <a:pt x="72319" y="707421"/>
                    <a:pt x="57377" y="687995"/>
                  </a:cubicBezTo>
                  <a:cubicBezTo>
                    <a:pt x="49870" y="678308"/>
                    <a:pt x="43262" y="667891"/>
                    <a:pt x="37614" y="656952"/>
                  </a:cubicBezTo>
                  <a:cubicBezTo>
                    <a:pt x="31964" y="646026"/>
                    <a:pt x="27193" y="634577"/>
                    <a:pt x="23885" y="622683"/>
                  </a:cubicBezTo>
                  <a:cubicBezTo>
                    <a:pt x="16732" y="599048"/>
                    <a:pt x="15083" y="573860"/>
                    <a:pt x="18339" y="549882"/>
                  </a:cubicBezTo>
                  <a:cubicBezTo>
                    <a:pt x="20124" y="537871"/>
                    <a:pt x="22902" y="526023"/>
                    <a:pt x="26609" y="514608"/>
                  </a:cubicBezTo>
                  <a:cubicBezTo>
                    <a:pt x="30471" y="503233"/>
                    <a:pt x="35248" y="492309"/>
                    <a:pt x="40831" y="482053"/>
                  </a:cubicBezTo>
                  <a:cubicBezTo>
                    <a:pt x="46332" y="471756"/>
                    <a:pt x="52846" y="462238"/>
                    <a:pt x="59934" y="453508"/>
                  </a:cubicBezTo>
                  <a:cubicBezTo>
                    <a:pt x="66906" y="444695"/>
                    <a:pt x="74676" y="436721"/>
                    <a:pt x="83244" y="429943"/>
                  </a:cubicBezTo>
                  <a:cubicBezTo>
                    <a:pt x="116742" y="401920"/>
                    <a:pt x="161177" y="389871"/>
                    <a:pt x="206593" y="389702"/>
                  </a:cubicBezTo>
                  <a:cubicBezTo>
                    <a:pt x="253600" y="389772"/>
                    <a:pt x="300601" y="390488"/>
                    <a:pt x="347616" y="390209"/>
                  </a:cubicBezTo>
                  <a:lnTo>
                    <a:pt x="347257" y="339284"/>
                  </a:lnTo>
                  <a:cubicBezTo>
                    <a:pt x="300455" y="340317"/>
                    <a:pt x="253630" y="343555"/>
                    <a:pt x="206836" y="347086"/>
                  </a:cubicBezTo>
                  <a:cubicBezTo>
                    <a:pt x="180742" y="349072"/>
                    <a:pt x="154962" y="355555"/>
                    <a:pt x="130740" y="365953"/>
                  </a:cubicBezTo>
                  <a:cubicBezTo>
                    <a:pt x="118611" y="371069"/>
                    <a:pt x="107096" y="377624"/>
                    <a:pt x="96171" y="384832"/>
                  </a:cubicBezTo>
                  <a:cubicBezTo>
                    <a:pt x="85298" y="392143"/>
                    <a:pt x="74968" y="400239"/>
                    <a:pt x="65773" y="409506"/>
                  </a:cubicBezTo>
                  <a:cubicBezTo>
                    <a:pt x="56406" y="418575"/>
                    <a:pt x="48192" y="428776"/>
                    <a:pt x="40873" y="439494"/>
                  </a:cubicBezTo>
                  <a:cubicBezTo>
                    <a:pt x="33522" y="450203"/>
                    <a:pt x="27099" y="461550"/>
                    <a:pt x="21899" y="473456"/>
                  </a:cubicBezTo>
                  <a:cubicBezTo>
                    <a:pt x="11043" y="497091"/>
                    <a:pt x="4087" y="522391"/>
                    <a:pt x="1274" y="548638"/>
                  </a:cubicBezTo>
                  <a:cubicBezTo>
                    <a:pt x="-1323" y="575131"/>
                    <a:pt x="323" y="602283"/>
                    <a:pt x="6366" y="628626"/>
                  </a:cubicBezTo>
                  <a:cubicBezTo>
                    <a:pt x="12513" y="654964"/>
                    <a:pt x="23418" y="680447"/>
                    <a:pt x="38831" y="703507"/>
                  </a:cubicBezTo>
                  <a:cubicBezTo>
                    <a:pt x="54284" y="726476"/>
                    <a:pt x="74380" y="747106"/>
                    <a:pt x="98411" y="762825"/>
                  </a:cubicBezTo>
                  <a:cubicBezTo>
                    <a:pt x="122402" y="778511"/>
                    <a:pt x="150220" y="789057"/>
                    <a:pt x="178677" y="793335"/>
                  </a:cubicBezTo>
                  <a:cubicBezTo>
                    <a:pt x="182241" y="794000"/>
                    <a:pt x="185795" y="794342"/>
                    <a:pt x="189365" y="794727"/>
                  </a:cubicBezTo>
                  <a:cubicBezTo>
                    <a:pt x="192925" y="795122"/>
                    <a:pt x="196499" y="795507"/>
                    <a:pt x="200251" y="795622"/>
                  </a:cubicBezTo>
                  <a:cubicBezTo>
                    <a:pt x="203970" y="795831"/>
                    <a:pt x="207690" y="795969"/>
                    <a:pt x="211403" y="795890"/>
                  </a:cubicBezTo>
                  <a:cubicBezTo>
                    <a:pt x="215129" y="795913"/>
                    <a:pt x="218851" y="795812"/>
                    <a:pt x="222557" y="795537"/>
                  </a:cubicBezTo>
                  <a:cubicBezTo>
                    <a:pt x="237435" y="794720"/>
                    <a:pt x="252219" y="792126"/>
                    <a:pt x="266564" y="787938"/>
                  </a:cubicBezTo>
                  <a:cubicBezTo>
                    <a:pt x="280919" y="783798"/>
                    <a:pt x="294898" y="778182"/>
                    <a:pt x="308264" y="771226"/>
                  </a:cubicBezTo>
                  <a:cubicBezTo>
                    <a:pt x="321644" y="764271"/>
                    <a:pt x="334210" y="755674"/>
                    <a:pt x="346029" y="746055"/>
                  </a:cubicBezTo>
                  <a:cubicBezTo>
                    <a:pt x="369430" y="726469"/>
                    <a:pt x="388684" y="701556"/>
                    <a:pt x="402964" y="673890"/>
                  </a:cubicBezTo>
                  <a:cubicBezTo>
                    <a:pt x="404804" y="670455"/>
                    <a:pt x="406478" y="666935"/>
                    <a:pt x="408058" y="663369"/>
                  </a:cubicBezTo>
                  <a:cubicBezTo>
                    <a:pt x="409702" y="659824"/>
                    <a:pt x="411186" y="656217"/>
                    <a:pt x="412564" y="652559"/>
                  </a:cubicBezTo>
                  <a:cubicBezTo>
                    <a:pt x="415506" y="645328"/>
                    <a:pt x="417886" y="637855"/>
                    <a:pt x="419861" y="630302"/>
                  </a:cubicBezTo>
                  <a:cubicBezTo>
                    <a:pt x="423930" y="615217"/>
                    <a:pt x="426465" y="599804"/>
                    <a:pt x="428163" y="584423"/>
                  </a:cubicBezTo>
                  <a:cubicBezTo>
                    <a:pt x="428759" y="576713"/>
                    <a:pt x="429529" y="569021"/>
                    <a:pt x="429745" y="561325"/>
                  </a:cubicBezTo>
                  <a:lnTo>
                    <a:pt x="430123" y="551314"/>
                  </a:lnTo>
                  <a:lnTo>
                    <a:pt x="430593" y="541991"/>
                  </a:lnTo>
                  <a:lnTo>
                    <a:pt x="432330" y="504715"/>
                  </a:lnTo>
                  <a:lnTo>
                    <a:pt x="433976" y="430162"/>
                  </a:lnTo>
                  <a:lnTo>
                    <a:pt x="437136" y="281047"/>
                  </a:lnTo>
                  <a:lnTo>
                    <a:pt x="438658" y="206494"/>
                  </a:lnTo>
                  <a:lnTo>
                    <a:pt x="438810" y="197174"/>
                  </a:lnTo>
                  <a:lnTo>
                    <a:pt x="438859" y="194945"/>
                  </a:lnTo>
                  <a:lnTo>
                    <a:pt x="438951" y="193386"/>
                  </a:lnTo>
                  <a:lnTo>
                    <a:pt x="439106" y="190265"/>
                  </a:lnTo>
                  <a:cubicBezTo>
                    <a:pt x="439374" y="186118"/>
                    <a:pt x="439846" y="182007"/>
                    <a:pt x="440498" y="177947"/>
                  </a:cubicBezTo>
                  <a:cubicBezTo>
                    <a:pt x="441865" y="169841"/>
                    <a:pt x="443738" y="161862"/>
                    <a:pt x="446542" y="154201"/>
                  </a:cubicBezTo>
                  <a:cubicBezTo>
                    <a:pt x="452106" y="138867"/>
                    <a:pt x="460845" y="124827"/>
                    <a:pt x="471602" y="112697"/>
                  </a:cubicBezTo>
                  <a:cubicBezTo>
                    <a:pt x="482468" y="100642"/>
                    <a:pt x="495745" y="90879"/>
                    <a:pt x="510332" y="84312"/>
                  </a:cubicBezTo>
                  <a:cubicBezTo>
                    <a:pt x="524943" y="77761"/>
                    <a:pt x="540800" y="74439"/>
                    <a:pt x="557002" y="74408"/>
                  </a:cubicBezTo>
                  <a:cubicBezTo>
                    <a:pt x="573186" y="74137"/>
                    <a:pt x="589214" y="77301"/>
                    <a:pt x="604149" y="83765"/>
                  </a:cubicBezTo>
                  <a:cubicBezTo>
                    <a:pt x="619067" y="90212"/>
                    <a:pt x="632860" y="99948"/>
                    <a:pt x="644245" y="112231"/>
                  </a:cubicBezTo>
                  <a:cubicBezTo>
                    <a:pt x="655543" y="124579"/>
                    <a:pt x="664687" y="139159"/>
                    <a:pt x="670527" y="155197"/>
                  </a:cubicBezTo>
                  <a:cubicBezTo>
                    <a:pt x="676401" y="171182"/>
                    <a:pt x="679040" y="188686"/>
                    <a:pt x="678192" y="206243"/>
                  </a:cubicBezTo>
                  <a:cubicBezTo>
                    <a:pt x="677417" y="223706"/>
                    <a:pt x="673210" y="241011"/>
                    <a:pt x="665601" y="256937"/>
                  </a:cubicBezTo>
                  <a:cubicBezTo>
                    <a:pt x="657947" y="272780"/>
                    <a:pt x="647144" y="287390"/>
                    <a:pt x="633605" y="298834"/>
                  </a:cubicBezTo>
                  <a:cubicBezTo>
                    <a:pt x="620109" y="310291"/>
                    <a:pt x="604313" y="318908"/>
                    <a:pt x="587390" y="323789"/>
                  </a:cubicBezTo>
                  <a:cubicBezTo>
                    <a:pt x="578950" y="326306"/>
                    <a:pt x="570232" y="328017"/>
                    <a:pt x="561339" y="328750"/>
                  </a:cubicBezTo>
                  <a:lnTo>
                    <a:pt x="557995" y="328961"/>
                  </a:lnTo>
                  <a:cubicBezTo>
                    <a:pt x="556779" y="329024"/>
                    <a:pt x="556016" y="329146"/>
                    <a:pt x="554328" y="329165"/>
                  </a:cubicBezTo>
                  <a:lnTo>
                    <a:pt x="545305" y="329416"/>
                  </a:lnTo>
                  <a:lnTo>
                    <a:pt x="527260" y="329914"/>
                  </a:lnTo>
                  <a:lnTo>
                    <a:pt x="460046" y="331767"/>
                  </a:lnTo>
                  <a:lnTo>
                    <a:pt x="458807" y="390317"/>
                  </a:lnTo>
                  <a:lnTo>
                    <a:pt x="527260" y="391249"/>
                  </a:lnTo>
                  <a:lnTo>
                    <a:pt x="545305" y="391493"/>
                  </a:lnTo>
                  <a:lnTo>
                    <a:pt x="554328" y="391617"/>
                  </a:lnTo>
                  <a:lnTo>
                    <a:pt x="563989" y="391526"/>
                  </a:lnTo>
                  <a:cubicBezTo>
                    <a:pt x="577022" y="391117"/>
                    <a:pt x="590043" y="389309"/>
                    <a:pt x="602771" y="386173"/>
                  </a:cubicBezTo>
                  <a:cubicBezTo>
                    <a:pt x="628282" y="380026"/>
                    <a:pt x="652575" y="368160"/>
                    <a:pt x="673438" y="351601"/>
                  </a:cubicBezTo>
                  <a:cubicBezTo>
                    <a:pt x="694397" y="335133"/>
                    <a:pt x="711555" y="313717"/>
                    <a:pt x="724144" y="289884"/>
                  </a:cubicBezTo>
                  <a:cubicBezTo>
                    <a:pt x="749390" y="242000"/>
                    <a:pt x="753994" y="183492"/>
                    <a:pt x="736921" y="132135"/>
                  </a:cubicBezTo>
                </a:path>
              </a:pathLst>
            </a:custGeom>
            <a:solidFill>
              <a:schemeClr val="accent1"/>
            </a:solidFill>
            <a:ln w="2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66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dirty="0"/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4829948"/>
            <a:ext cx="5736000" cy="2028052"/>
          </a:xfrm>
          <a:prstGeom prst="rect">
            <a:avLst/>
          </a:prstGeom>
          <a:solidFill>
            <a:srgbClr val="FFFFFF"/>
          </a:solidFill>
        </p:spPr>
        <p:txBody>
          <a:bodyPr wrap="square" lIns="180000" tIns="180000" rIns="180000" bIns="827999" anchor="b">
            <a:spAutoFit/>
          </a:bodyPr>
          <a:lstStyle>
            <a:lvl1pPr marL="342900" indent="-342900">
              <a:buFont typeface="+mj-lt"/>
              <a:buAutoNum type="arabicPeriod"/>
              <a:defRPr lang="en-US" sz="2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 b="1">
                <a:solidFill>
                  <a:schemeClr val="accent6"/>
                </a:solidFill>
              </a:defRPr>
            </a:lvl2pPr>
            <a:lvl3pPr marL="914400" indent="0">
              <a:buNone/>
              <a:defRPr sz="2400" b="1">
                <a:solidFill>
                  <a:schemeClr val="accent6"/>
                </a:solidFill>
              </a:defRPr>
            </a:lvl3pPr>
            <a:lvl4pPr marL="1371600" indent="0">
              <a:buNone/>
              <a:defRPr sz="2400" b="1">
                <a:solidFill>
                  <a:schemeClr val="accent6"/>
                </a:solidFill>
              </a:defRPr>
            </a:lvl4pPr>
            <a:lvl5pPr marL="1828800" indent="0">
              <a:buNone/>
              <a:defRPr sz="2400" b="1">
                <a:solidFill>
                  <a:schemeClr val="accent6"/>
                </a:solidFill>
              </a:defRPr>
            </a:lvl5pPr>
          </a:lstStyle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add agenda item</a:t>
            </a:r>
          </a:p>
          <a:p>
            <a:pPr marL="342900" lvl="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The box resizes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9877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(delete if not needed)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1F6F6-3C6B-6F4A-B043-F8D7924B0EE6}"/>
              </a:ext>
            </a:extLst>
          </p:cNvPr>
          <p:cNvGrpSpPr/>
          <p:nvPr userDrawn="1"/>
        </p:nvGrpSpPr>
        <p:grpSpPr>
          <a:xfrm>
            <a:off x="0" y="633352"/>
            <a:ext cx="10978510" cy="6224648"/>
            <a:chOff x="0" y="1800000"/>
            <a:chExt cx="10978510" cy="6224648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CB356F-94EC-E44D-9D61-41AEA97044F2}"/>
                </a:ext>
              </a:extLst>
            </p:cNvPr>
            <p:cNvSpPr/>
            <p:nvPr userDrawn="1"/>
          </p:nvSpPr>
          <p:spPr>
            <a:xfrm rot="10800000">
              <a:off x="7920000" y="1800000"/>
              <a:ext cx="3058510" cy="305851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A153EA-CD80-D14A-BBF4-0B504FB68F7C}"/>
                </a:ext>
              </a:extLst>
            </p:cNvPr>
            <p:cNvCxnSpPr>
              <a:stCxn id="8" idx="7"/>
            </p:cNvCxnSpPr>
            <p:nvPr userDrawn="1"/>
          </p:nvCxnSpPr>
          <p:spPr>
            <a:xfrm flipH="1">
              <a:off x="0" y="4858510"/>
              <a:ext cx="7920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5332C-5D0C-9A4B-848D-6A8BBF80A288}"/>
                </a:ext>
              </a:extLst>
            </p:cNvPr>
            <p:cNvCxnSpPr>
              <a:cxnSpLocks/>
              <a:stCxn id="8" idx="7"/>
            </p:cNvCxnSpPr>
            <p:nvPr userDrawn="1"/>
          </p:nvCxnSpPr>
          <p:spPr>
            <a:xfrm>
              <a:off x="7920000" y="4858510"/>
              <a:ext cx="0" cy="31661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03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C77FE-6DF8-2C47-A8BD-4D73980FE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(Style 1)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3700" cy="497790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31F6F-E3CC-4DC8-A812-69A4C6B7F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C77FE-6DF8-2C47-A8BD-4D73980FE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(Style 1)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6825" y="1080000"/>
            <a:ext cx="56412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14" y="1080000"/>
            <a:ext cx="56412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F081C-5E20-4A67-99BE-5BECA52D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7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(Style 1)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700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3713" y="1080000"/>
            <a:ext cx="3700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127426" y="1080000"/>
            <a:ext cx="3700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9C6E75-647A-40BB-BAA8-74DAB10B7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(Style 1)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3142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426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6284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694D32B-473D-48DF-8248-246BF68EE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(Style 1)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6825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688046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350488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19267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681707" y="1080000"/>
            <a:ext cx="21456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>
              <a:spcBef>
                <a:spcPts val="500"/>
              </a:spcBef>
            </a:pPr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F51F6-3091-45CB-BB10-B0E1543F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73150"/>
            <a:ext cx="56412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6905" y="1080000"/>
            <a:ext cx="56412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5337900"/>
            <a:ext cx="5641200" cy="720000"/>
          </a:xfrm>
          <a:prstGeom prst="rect">
            <a:avLst/>
          </a:prstGeom>
          <a:solidFill>
            <a:schemeClr val="bg2"/>
          </a:solidFill>
        </p:spPr>
        <p:txBody>
          <a:bodyPr lIns="108000" tIns="108000" rIns="108000"/>
          <a:lstStyle>
            <a:lvl1pPr>
              <a:defRPr lang="en-US" dirty="0"/>
            </a:lvl1pPr>
            <a:lvl2pPr>
              <a:spcBef>
                <a:spcPts val="500"/>
              </a:spcBef>
              <a:defRPr sz="13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86905" y="5337900"/>
            <a:ext cx="56412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4709A5-BE17-408C-AB87-04BB8A6D0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618" y="1080000"/>
            <a:ext cx="3700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3553" y="1080000"/>
            <a:ext cx="3700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129488" y="1080000"/>
            <a:ext cx="3700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57617" y="5337900"/>
            <a:ext cx="3700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243552" y="5337900"/>
            <a:ext cx="3700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29488" y="5337900"/>
            <a:ext cx="3700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sz="130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43F53F5-0EDE-4A08-96BE-140A1B48D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0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619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645750" indent="-285750"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1466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160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5313" y="1080000"/>
            <a:ext cx="27288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57983" y="5337900"/>
            <a:ext cx="2728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71709" y="5337900"/>
            <a:ext cx="2728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185435" y="5337900"/>
            <a:ext cx="2728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099160" y="5337900"/>
            <a:ext cx="27288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A106AE4-32E0-4FF8-97A0-C62A082DD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or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691031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7353093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022062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9F04C3-DC0E-48EA-A5CB-9B45C9E6EB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684126" y="1080000"/>
            <a:ext cx="2145600" cy="4977900"/>
          </a:xfrm>
          <a:prstGeom prst="rect">
            <a:avLst/>
          </a:prstGeom>
          <a:noFill/>
        </p:spPr>
        <p:txBody>
          <a:bodyPr vert="horz" lIns="108000" tIns="108000" rIns="108000" bIns="108000" rtlCol="0">
            <a:noAutofit/>
          </a:bodyPr>
          <a:lstStyle>
            <a:lvl1pPr>
              <a:defRPr lang="en-US" dirty="0"/>
            </a:lvl1pPr>
            <a:lvl2pPr marL="540000" indent="-180000"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5337900"/>
            <a:ext cx="21456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91304" y="5337900"/>
            <a:ext cx="21456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022244" y="5337900"/>
            <a:ext cx="21456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53184" y="5337900"/>
            <a:ext cx="21456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9684126" y="5337900"/>
            <a:ext cx="2145600" cy="720000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498FA08-0700-40F0-B0C0-6D3080C3C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373514" cy="49779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2F72-2D9F-4DF2-B512-304ADDFE9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8285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1619" y="360000"/>
            <a:ext cx="536232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51620" y="1080000"/>
            <a:ext cx="5374800" cy="49779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4452-AEEB-435D-A0E0-D62C50575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(Style 1) 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3700" cy="497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31F6F-E3CC-4DC8-A812-69A4C6B7F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Content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817E5-E8F3-FB4B-AA71-42628C961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53941" cy="360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374800" cy="49779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A40A1BD-DDB1-EA42-A68E-8CBAA9AA4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9" y="3429000"/>
            <a:ext cx="60959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26D2E0-43D8-489D-872B-0ACDDF216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>
            <a:extLst>
              <a:ext uri="{FF2B5EF4-FFF2-40B4-BE49-F238E27FC236}">
                <a16:creationId xmlns:a16="http://schemas.microsoft.com/office/drawing/2014/main" id="{309AE05B-636C-4B86-8882-622F4AEC8600}"/>
              </a:ext>
            </a:extLst>
          </p:cNvPr>
          <p:cNvSpPr/>
          <p:nvPr userDrawn="1"/>
        </p:nvSpPr>
        <p:spPr>
          <a:xfrm>
            <a:off x="6275454" y="3537820"/>
            <a:ext cx="55512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60363" y="1073150"/>
            <a:ext cx="5551200" cy="4984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273073" y="107314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273073" y="375553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1E7888-C0F8-4852-BC35-554CCE1EB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CA3A0B-A380-4A4B-B7F5-10AB2F3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C97865-5B79-4390-A757-7E6FBA3BFB4E}"/>
              </a:ext>
            </a:extLst>
          </p:cNvPr>
          <p:cNvSpPr/>
          <p:nvPr userDrawn="1"/>
        </p:nvSpPr>
        <p:spPr>
          <a:xfrm>
            <a:off x="6275454" y="3547759"/>
            <a:ext cx="55512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82BA351-FA77-4504-BE08-75B74F6D0F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3073" y="107314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BE2B1C9-65C5-4E91-B13A-112531CF70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3073" y="375553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2E8AE193-3B18-4B0A-9526-53A8AEDFB192}"/>
              </a:ext>
            </a:extLst>
          </p:cNvPr>
          <p:cNvSpPr/>
          <p:nvPr userDrawn="1"/>
        </p:nvSpPr>
        <p:spPr>
          <a:xfrm>
            <a:off x="361482" y="3547759"/>
            <a:ext cx="55512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24AEC80-4B24-4D59-B8E6-48D27765DC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9101" y="107314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6403DB5-DAFA-4E56-945E-416FBFD0EA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9101" y="3755538"/>
            <a:ext cx="55512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F8FFD6F-4AD9-446B-B682-C41B77A55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44BD586-9AE6-429D-8003-07F8D8BD0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C2CD5FCF-29FB-4E9B-9322-C0AB4B46B2F8}"/>
              </a:ext>
            </a:extLst>
          </p:cNvPr>
          <p:cNvSpPr/>
          <p:nvPr userDrawn="1"/>
        </p:nvSpPr>
        <p:spPr>
          <a:xfrm>
            <a:off x="4309286" y="35554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13552439-84C1-47E6-9B27-5101B4D8F0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6905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366ACEC-35A3-4BC4-ACEC-0BB5188618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6905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4B9F3939-FE79-44A2-9DF9-94D0B34B4661}"/>
              </a:ext>
            </a:extLst>
          </p:cNvPr>
          <p:cNvSpPr/>
          <p:nvPr userDrawn="1"/>
        </p:nvSpPr>
        <p:spPr>
          <a:xfrm>
            <a:off x="365239" y="35554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A5E0F0E-A144-40AA-9C44-C148F25A0B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858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050DB9A-DC06-4B5F-8C46-5AD68B7DB5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58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084EFBC2-CABA-4A58-B922-4A552A88B8C3}"/>
              </a:ext>
            </a:extLst>
          </p:cNvPr>
          <p:cNvSpPr/>
          <p:nvPr userDrawn="1"/>
        </p:nvSpPr>
        <p:spPr>
          <a:xfrm>
            <a:off x="8253334" y="35554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FB47E0B-DCA1-4DBB-B24F-5466D20212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0953" y="107314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BA46AC9-2063-4CB6-895F-AA0EBD11A7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50953" y="3755538"/>
            <a:ext cx="3574800" cy="23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3938" indent="0">
              <a:buNone/>
              <a:defRPr sz="1000">
                <a:solidFill>
                  <a:schemeClr val="bg2"/>
                </a:solidFill>
              </a:defRPr>
            </a:lvl4pPr>
            <a:lvl5pPr marL="1616075" indent="-2286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7BBF85-63B1-49AC-A198-513466225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2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2002" y="3429000"/>
            <a:ext cx="4320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612002" y="4040438"/>
            <a:ext cx="43200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2002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60000" y="3429000"/>
            <a:ext cx="4320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60000" y="4040438"/>
            <a:ext cx="43200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5533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D03F692-E4E0-4D65-A0A9-6D2AFA59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3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ED947-9446-A640-9179-3DB09A4E8B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304223" y="3429000"/>
            <a:ext cx="35748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032B7-8F95-7942-8129-183B5BE2DF6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304223" y="4040438"/>
            <a:ext cx="35748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12707A-F24B-174B-818C-61D6BF78F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1623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29000"/>
            <a:ext cx="35748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0438"/>
            <a:ext cx="35748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7400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2F093D-0114-1B40-A555-E61229481539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248445" y="3429000"/>
            <a:ext cx="35748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307D3E-F862-E445-A818-E6B8B1537F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248445" y="4040438"/>
            <a:ext cx="3574800" cy="201746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4C23BE8-B71F-6A47-B4AE-F1E494DBB7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15845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733735E-B961-4691-AFA9-A3C52D97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CCF501-FDC3-4341-B383-C2BE986274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60000" y="343042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7F7907-E1A0-0D40-9A8D-7175CF5E8A1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60000" y="404185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813520D-1E09-2849-B013-C7CABAFC3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6000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E00F8D-85C1-1840-8752-47A8B60D31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229901" y="342900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D9CBE-4AEA-C743-94CE-1E813C93730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229901" y="404043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C47317C-25E2-074D-9F50-5CA73A67B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805901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07E2C0-3E03-1745-AA6D-BEEBA9234F7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316634" y="342900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DE84B-AB5D-5F48-BC67-32C65E5D255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16634" y="404043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A7E87E-7496-5F4B-BF76-495359E53D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92634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36CE0B-10D8-3547-8BD2-7BC4914C7953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273268" y="3429000"/>
            <a:ext cx="2592000" cy="61143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2000" b="1"/>
            </a:lvl3pPr>
            <a:lvl4pPr marL="1371600" indent="0" algn="ctr">
              <a:buNone/>
              <a:defRPr sz="2000" b="1"/>
            </a:lvl4pPr>
            <a:lvl5pPr marL="1828800" indent="0" algn="ctr">
              <a:buNone/>
              <a:defRPr sz="2000" b="1"/>
            </a:lvl5pPr>
          </a:lstStyle>
          <a:p>
            <a:pPr lvl="0"/>
            <a:r>
              <a:rPr lang="en-US" dirty="0"/>
              <a:t>Feature title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029C00-EFA4-5D44-85AD-B5454518574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273268" y="4040438"/>
            <a:ext cx="2592000" cy="201604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643B449-D2DF-5446-A824-A8AFD30AC7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49268" y="1800000"/>
            <a:ext cx="1440000" cy="14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6ADD64-E216-4D3C-AC74-FA13ECB74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4 Columns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818800" cy="3694176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051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43248" y="1080000"/>
            <a:ext cx="2818800" cy="3694176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3314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6496" y="1080000"/>
            <a:ext cx="2818800" cy="3694176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5577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09745" y="1080000"/>
            <a:ext cx="2818800" cy="3694176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07840" y="4767326"/>
            <a:ext cx="2818800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B0A05DA-AADA-4662-A132-89672F4EF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5 Columns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E96C411-E793-4D76-8CCB-AFE7FCFEF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56F49E-4793-4A72-A315-5B19650993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425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6E6D626-3C93-4074-89C4-C1BFA3D272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6415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883828E-1237-46A0-9798-F85A8731C0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9580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1EA5CE7E-E584-455D-89B1-10C4AA8C24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6830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16A2162-916F-4CED-87BC-13AF0E998D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735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7BC2F236-0E47-4833-A9FC-17E9481AF4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2450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9A01ABD-2093-4EBC-BE5E-1BB66456A7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3890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6F95BBE-C436-460E-BA2A-01762411650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576601" y="1080000"/>
            <a:ext cx="2249424" cy="36941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38AC0D49-88BD-43F5-93DA-389BE9E1D3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81046" y="4767326"/>
            <a:ext cx="2249488" cy="1290574"/>
          </a:xfrm>
          <a:prstGeom prst="rect">
            <a:avLst/>
          </a:prstGeom>
          <a:solidFill>
            <a:srgbClr val="FFFFFF"/>
          </a:solidFill>
        </p:spPr>
        <p:txBody>
          <a:bodyPr lIns="108000" tIns="108000" rIns="108000" bIns="108000"/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8DD94-E009-412E-A242-3F4704218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78506-9563-450B-8677-BD1E8A05BB3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234106" y="359043"/>
            <a:ext cx="2592000" cy="569885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7A5BE-989B-4D32-804B-BE3027B9D8B5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312985" y="358775"/>
            <a:ext cx="2592000" cy="569912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4D8FA8-CDC8-4FAB-BF0A-22A558B7683D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273546" y="358777"/>
            <a:ext cx="2592000" cy="56990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lang="en-US" dirty="0"/>
            </a:lvl1pPr>
            <a:lvl2pPr marL="457200" indent="0" algn="ctr">
              <a:buNone/>
              <a:defRPr sz="1200" b="0"/>
            </a:lvl2pPr>
            <a:lvl3pPr marL="914400" indent="0" algn="ctr">
              <a:buNone/>
              <a:defRPr sz="1200" b="0"/>
            </a:lvl3pPr>
            <a:lvl4pPr marL="1371600" indent="0" algn="ctr">
              <a:buNone/>
              <a:defRPr sz="1200" b="0"/>
            </a:lvl4pPr>
            <a:lvl5pPr marL="1828800" indent="0" algn="ctr">
              <a:buNone/>
              <a:defRPr sz="1200" b="0"/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366E6F-56C8-418C-911F-D993C04C6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4" y="358775"/>
            <a:ext cx="2592000" cy="5699125"/>
          </a:xfrm>
        </p:spPr>
        <p:txBody>
          <a:bodyPr wrap="square" anchor="t" anchorCtr="0"/>
          <a:lstStyle>
            <a:lvl1pPr>
              <a:lnSpc>
                <a:spcPct val="120000"/>
              </a:lnSpc>
              <a:spcBef>
                <a:spcPts val="1200"/>
              </a:spcBef>
              <a:defRPr lang="en-US" sz="3000" b="1" kern="1200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Slide title (keep it short)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B080A4C-6B49-4BB3-8485-08C8F83D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3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(Style 1) 2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6825" y="1080000"/>
            <a:ext cx="56412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14" y="1080000"/>
            <a:ext cx="56412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F081C-5E20-4A67-99BE-5BECA52D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2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7"/>
            <a:ext cx="3574800" cy="14555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07078-AF36-4096-A8BC-D863C2A3031E}"/>
              </a:ext>
            </a:extLst>
          </p:cNvPr>
          <p:cNvSpPr/>
          <p:nvPr userDrawn="1"/>
        </p:nvSpPr>
        <p:spPr>
          <a:xfrm>
            <a:off x="4291351" y="358777"/>
            <a:ext cx="75204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305600" y="544889"/>
            <a:ext cx="7520400" cy="55044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CDA486-FC93-4C58-8F46-E5751C5A8D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800" y="1958400"/>
            <a:ext cx="35748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771F07-2248-4CE2-B87C-6D9D0CB9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3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F4EBCE1C-97A4-4C9A-85AC-66A7372AEB74}"/>
              </a:ext>
            </a:extLst>
          </p:cNvPr>
          <p:cNvSpPr/>
          <p:nvPr userDrawn="1"/>
        </p:nvSpPr>
        <p:spPr>
          <a:xfrm>
            <a:off x="4310876" y="3582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A04EF93E-3D6D-46D0-9EF6-FDDA4FC8E05D}"/>
              </a:ext>
            </a:extLst>
          </p:cNvPr>
          <p:cNvSpPr/>
          <p:nvPr userDrawn="1"/>
        </p:nvSpPr>
        <p:spPr>
          <a:xfrm>
            <a:off x="8236285" y="358258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3D8F1E-68E4-4369-83EA-5CC240A76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748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3580" y="544882"/>
            <a:ext cx="3574800" cy="5505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254360" y="544882"/>
            <a:ext cx="3574800" cy="5505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51312C-B75D-48DC-9C08-9ABAC6A312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800" y="1958400"/>
            <a:ext cx="35748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1BCF20A-AF6A-45FA-8397-DB3724B7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4 Text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6D361F1-6125-4C6F-B36C-3A979DC6D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35748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52800" y="1958400"/>
            <a:ext cx="35748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5A688FA7-F82C-0042-BE79-0408252B1CEA}"/>
              </a:ext>
            </a:extLst>
          </p:cNvPr>
          <p:cNvSpPr/>
          <p:nvPr userDrawn="1"/>
        </p:nvSpPr>
        <p:spPr>
          <a:xfrm>
            <a:off x="4291351" y="358775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26BFA194-7351-B94D-9525-F4444E77E885}"/>
              </a:ext>
            </a:extLst>
          </p:cNvPr>
          <p:cNvSpPr/>
          <p:nvPr userDrawn="1"/>
        </p:nvSpPr>
        <p:spPr>
          <a:xfrm>
            <a:off x="8242952" y="358775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CE650C1-047C-2D45-8EC3-B7E494BE39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1805" y="543469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E37B96-44D8-BA4C-BA00-C688496E5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1184" y="543469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16940512-65DE-B946-AE9C-9D99BB80B5B6}"/>
              </a:ext>
            </a:extLst>
          </p:cNvPr>
          <p:cNvSpPr/>
          <p:nvPr userDrawn="1"/>
        </p:nvSpPr>
        <p:spPr>
          <a:xfrm>
            <a:off x="4301805" y="3277482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47694B30-E713-2743-9315-8C441549FBEF}"/>
              </a:ext>
            </a:extLst>
          </p:cNvPr>
          <p:cNvSpPr/>
          <p:nvPr userDrawn="1"/>
        </p:nvSpPr>
        <p:spPr>
          <a:xfrm>
            <a:off x="8251184" y="3277482"/>
            <a:ext cx="3574800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724EFDC-5D88-4458-B2F8-F116087A7B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1805" y="3527243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6E3521-8E91-416B-8188-FA37D10913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51184" y="3527243"/>
            <a:ext cx="3574800" cy="25191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b="1" dirty="0"/>
            </a:lvl1pPr>
            <a:lvl2pPr marL="541338" indent="-179388">
              <a:spcBef>
                <a:spcPts val="500"/>
              </a:spcBef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2538" indent="-228600">
              <a:defRPr sz="1000">
                <a:solidFill>
                  <a:schemeClr val="bg1"/>
                </a:solidFill>
              </a:defRPr>
            </a:lvl4pPr>
            <a:lvl5pPr marL="1616075" indent="-228600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73B0455-1480-465B-A455-D230976D3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12">
          <p15:clr>
            <a:srgbClr val="FBAE40"/>
          </p15:clr>
        </p15:guide>
        <p15:guide id="2" pos="517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6368" y="-1"/>
            <a:ext cx="8485632" cy="6858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8521B0-328B-49D7-A5C2-2C3BB30D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25C282-9034-4FAA-9155-179B3138D3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C5CF83-6E2E-4647-BF35-18A1BF26E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8" y="-1"/>
            <a:ext cx="8483601" cy="3429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785B04-240F-4618-A4BD-79FCF17E01A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708398" y="3436218"/>
            <a:ext cx="8483601" cy="3429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E4232-F8A3-453E-88AC-10F883AF8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EA10A1F-BA7C-42CE-9A46-C713D15B0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3958ED-3C72-47E0-872C-2AA89F6B7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3BAC83-53A1-483E-9516-F04E8D510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CF8DF7E-DEC7-457E-B1A2-57CFA672A07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57085" y="-1"/>
            <a:ext cx="4242816" cy="68580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4C76A27F-2C54-444C-92BC-BB92DEA671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72B89EC8-D45D-4545-A5DE-6C3270C19F3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42816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25CF8B-2659-4850-AC88-1CF3D05CAD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028700" indent="0">
              <a:buNone/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92EF52-25F4-4639-9A24-0E13E90EC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36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2) Text &amp;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56A7AACB-6246-4CC1-AF3F-EEAD3A98DF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08399" y="-1"/>
            <a:ext cx="4253449" cy="342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80BB54-8F3B-4129-AE70-E6E1015551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61847" y="-1"/>
            <a:ext cx="4242816" cy="3429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BEF7F0DE-B24D-459B-862A-E2EAE64129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61848" y="3431540"/>
            <a:ext cx="4240786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DC141A7-AC24-4EE7-AF4F-53CA865A37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00" y="3431540"/>
            <a:ext cx="425196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4BD611-4273-432C-9CD8-FEDE5EBC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425" y="358775"/>
            <a:ext cx="2988000" cy="145550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000" baseline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8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dirty="0"/>
              <a:t>Slide title (keep it short)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71A19E6-683E-4CE3-A649-042361A85B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800" y="1958400"/>
            <a:ext cx="2988000" cy="4090988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540000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dirty="0"/>
            </a:lvl2pPr>
            <a:lvl3pPr marL="900000" indent="-180000">
              <a:buFont typeface="Arial" panose="020B0604020202020204" pitchFamily="34" charset="0"/>
              <a:buChar char="\"/>
              <a:defRPr lang="en-US" dirty="0"/>
            </a:lvl3pPr>
            <a:lvl4pPr marL="1257300" indent="-228600">
              <a:tabLst/>
              <a:defRPr>
                <a:solidFill>
                  <a:schemeClr val="bg1"/>
                </a:solidFill>
              </a:defRPr>
            </a:lvl4pPr>
            <a:lvl5pPr marL="1616075" indent="-2286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854C67-C57A-4733-BCDA-E490B6A51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28">
          <p15:clr>
            <a:srgbClr val="FBAE40"/>
          </p15:clr>
        </p15:guide>
        <p15:guide id="2" pos="5172">
          <p15:clr>
            <a:srgbClr val="FBAE40"/>
          </p15:clr>
        </p15:guide>
        <p15:guide id="3" orient="horz" pos="45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Picture with Gia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957D06-4488-A04D-B470-7687930A7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0725"/>
            <a:ext cx="12191999" cy="5337175"/>
          </a:xfrm>
        </p:spPr>
        <p:txBody>
          <a:bodyPr lIns="360000" rIns="360000" anchor="ctr">
            <a:normAutofit/>
          </a:bodyPr>
          <a:lstStyle>
            <a:lvl1pPr>
              <a:defRPr sz="9600">
                <a:solidFill>
                  <a:schemeClr val="tx1"/>
                </a:solidFill>
                <a:effectLst>
                  <a:outerShdw blurRad="812800" dir="5400000" algn="t" rotWithShape="0">
                    <a:schemeClr val="bg1">
                      <a:alpha val="2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(keep it short)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9634-E5C3-4DD1-BF3D-7B4FB48A5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tyle 1)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CDE9E-E087-524C-8D2D-B8F820792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5400" y="6138000"/>
            <a:ext cx="7261200" cy="5360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US" dirty="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 dirty="0"/>
              <a:t>Single line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6902FF-8988-4E47-9A61-6FA240240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3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4B50D3-FE6E-433C-B77C-5961F10AA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(Style 1) 3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3700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3713" y="1080000"/>
            <a:ext cx="3700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127426" y="1080000"/>
            <a:ext cx="3700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9C6E75-647A-40BB-BAA8-74DAB10B7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1" y="0"/>
            <a:ext cx="40643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C1BCC-7936-4297-8DD4-9BF03B854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F78051-B35A-4580-8F7D-A3AC56D97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7E6DFB6-219E-534C-BD8C-ED24463D88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0" y="3429000"/>
            <a:ext cx="40644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E68EB46-53D5-4D42-AEEB-8A743AEF57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40644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FF54003-1852-B642-857C-9ED4EC66D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799" y="3429000"/>
            <a:ext cx="4064400" cy="342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895C1F-9D3D-4B11-A427-EB9D9692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4A10641-B884-9145-9E92-1CE15E206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0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47AAE22-99D7-2A4D-9FC1-B9B6DCD8B7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0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286E63F-9034-2944-959C-68E2EC2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1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AF1164-594F-4910-9056-3D7689EC8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3976F3-1083-5940-916E-89D08E6D01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680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560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560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9A1D13B-FE3E-714F-AA0D-1831F38EDA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1200" y="342900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869F471-6645-2642-9382-E9AEDCC7BE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120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31D2373-3B8F-1F49-9717-7209D4D49F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36800" y="0"/>
            <a:ext cx="3045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08707B9-D0A9-4223-8EC9-D952169FD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(Style 1) 4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3142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426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6284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 dirty="0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694D32B-473D-48DF-8248-246BF68EE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image" Target="../media/image8.svg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image" Target="../media/image7.png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5" y="1087228"/>
            <a:ext cx="11462400" cy="497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 userDrawn="1"/>
        </p:nvSpPr>
        <p:spPr>
          <a:xfrm>
            <a:off x="611999" y="6348407"/>
            <a:ext cx="1819409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accent5"/>
                </a:solidFill>
              </a:rPr>
              <a:pPr/>
              <a:t>2021</a:t>
            </a:fld>
            <a:r>
              <a:rPr lang="en-US" sz="800" dirty="0">
                <a:solidFill>
                  <a:schemeClr val="accent5"/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77481" y="6293878"/>
            <a:ext cx="1036459" cy="2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903" r:id="rId2"/>
    <p:sldLayoutId id="2147483847" r:id="rId3"/>
    <p:sldLayoutId id="2147483846" r:id="rId4"/>
    <p:sldLayoutId id="2147483870" r:id="rId5"/>
    <p:sldLayoutId id="2147483848" r:id="rId6"/>
    <p:sldLayoutId id="2147483895" r:id="rId7"/>
    <p:sldLayoutId id="2147483896" r:id="rId8"/>
    <p:sldLayoutId id="2147483897" r:id="rId9"/>
    <p:sldLayoutId id="2147483898" r:id="rId10"/>
    <p:sldLayoutId id="2147483853" r:id="rId11"/>
    <p:sldLayoutId id="2147483854" r:id="rId12"/>
    <p:sldLayoutId id="2147483855" r:id="rId13"/>
    <p:sldLayoutId id="2147483856" r:id="rId14"/>
    <p:sldLayoutId id="2147483865" r:id="rId15"/>
    <p:sldLayoutId id="2147483893" r:id="rId16"/>
    <p:sldLayoutId id="2147483866" r:id="rId17"/>
    <p:sldLayoutId id="2147483892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90" r:id="rId25"/>
    <p:sldLayoutId id="2147483867" r:id="rId26"/>
    <p:sldLayoutId id="2147483871" r:id="rId27"/>
    <p:sldLayoutId id="2147483872" r:id="rId28"/>
    <p:sldLayoutId id="2147483873" r:id="rId29"/>
    <p:sldLayoutId id="2147483874" r:id="rId30"/>
    <p:sldLayoutId id="2147483906" r:id="rId31"/>
    <p:sldLayoutId id="2147483878" r:id="rId32"/>
    <p:sldLayoutId id="2147483879" r:id="rId33"/>
    <p:sldLayoutId id="2147483880" r:id="rId34"/>
    <p:sldLayoutId id="2147483881" r:id="rId35"/>
    <p:sldLayoutId id="2147483868" r:id="rId36"/>
    <p:sldLayoutId id="2147483869" r:id="rId37"/>
    <p:sldLayoutId id="2147483882" r:id="rId38"/>
    <p:sldLayoutId id="2147483883" r:id="rId39"/>
    <p:sldLayoutId id="2147483884" r:id="rId40"/>
    <p:sldLayoutId id="2147483885" r:id="rId41"/>
    <p:sldLayoutId id="2147483886" r:id="rId42"/>
    <p:sldLayoutId id="2147483887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F26B43"/>
          </p15:clr>
        </p15:guide>
        <p15:guide id="2" pos="7451" userDrawn="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816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5" y="1087228"/>
            <a:ext cx="11462400" cy="497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 userDrawn="1"/>
        </p:nvSpPr>
        <p:spPr>
          <a:xfrm>
            <a:off x="611999" y="6348407"/>
            <a:ext cx="1819409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accent5"/>
                </a:solidFill>
              </a:rPr>
              <a:pPr/>
              <a:t>2021</a:t>
            </a:fld>
            <a:r>
              <a:rPr lang="en-US" sz="800" dirty="0">
                <a:solidFill>
                  <a:schemeClr val="accent5"/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227400"/>
            <a:ext cx="252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777481" y="6293878"/>
            <a:ext cx="1036459" cy="2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3" r:id="rId5"/>
    <p:sldLayoutId id="2147483912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9" r:id="rId30"/>
    <p:sldLayoutId id="2147483940" r:id="rId31"/>
    <p:sldLayoutId id="2147483941" r:id="rId32"/>
    <p:sldLayoutId id="2147483942" r:id="rId33"/>
    <p:sldLayoutId id="2147483943" r:id="rId34"/>
    <p:sldLayoutId id="2147483944" r:id="rId35"/>
    <p:sldLayoutId id="2147483945" r:id="rId36"/>
    <p:sldLayoutId id="2147483946" r:id="rId37"/>
    <p:sldLayoutId id="2147483947" r:id="rId38"/>
    <p:sldLayoutId id="2147483948" r:id="rId39"/>
    <p:sldLayoutId id="2147483949" r:id="rId40"/>
    <p:sldLayoutId id="2147483950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F26B43"/>
          </p15:clr>
        </p15:guide>
        <p15:guide id="2" pos="7451" userDrawn="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816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2miniproject-group2.atlassian.net/jira/software/projects/OSP/boards/2" TargetMode="External"/><Relationship Id="rId2" Type="http://schemas.openxmlformats.org/officeDocument/2006/relationships/hyperlink" Target="https://persistentsystems-my.sharepoint.com/:x:/r/personal/thihari_wijesinghe_persistent_com/Documents/Mini%20Project%20-%20Group%202.xlsx?d=w5350ce6c691549deb37ac330b4fafb5c&amp;csf=1&amp;web=1&amp;e=AKDCDg" TargetMode="External"/><Relationship Id="rId1" Type="http://schemas.openxmlformats.org/officeDocument/2006/relationships/slideLayout" Target="../slideLayouts/slideLayout48.xml"/><Relationship Id="rId5" Type="http://schemas.openxmlformats.org/officeDocument/2006/relationships/hyperlink" Target="https://github.com/ThilinaPeiris/UiAutomationForOnlineShoppingSite.git" TargetMode="External"/><Relationship Id="rId4" Type="http://schemas.openxmlformats.org/officeDocument/2006/relationships/hyperlink" Target="https://persistentsystems-my.sharepoint.com/:w:/g/personal/vindya_hasanthi_persistent_com/ESr6JlY2iFNOiScmMasLBFIBtc6qTghSUj8djPUd3FRwjg?e=4%3AVumaMx&amp;at=9&amp;CID=B42DA2F7-79AB-4464-BCC6-A40585E88FA1&amp;wdLOR=cFE11C5BE-E49C-4577-BE4F-990BA1E86A35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undrisoft.com/tech-bytes/extract-data-from-response-in-jmeter-using-regular-expression-extractor/" TargetMode="External"/><Relationship Id="rId3" Type="http://schemas.openxmlformats.org/officeDocument/2006/relationships/hyperlink" Target="https://www.youtube.com/watch?v=3OFQFiSNx00" TargetMode="External"/><Relationship Id="rId7" Type="http://schemas.openxmlformats.org/officeDocument/2006/relationships/hyperlink" Target="https://regex101.com/" TargetMode="External"/><Relationship Id="rId2" Type="http://schemas.openxmlformats.org/officeDocument/2006/relationships/hyperlink" Target="https://phpgurukul.com/php-projects-free-downloads/" TargetMode="External"/><Relationship Id="rId1" Type="http://schemas.openxmlformats.org/officeDocument/2006/relationships/slideLayout" Target="../slideLayouts/slideLayout48.xml"/><Relationship Id="rId6" Type="http://schemas.openxmlformats.org/officeDocument/2006/relationships/hyperlink" Target="https://testautomationu.applitools.com/selenium-webdriver-tutorial-java/" TargetMode="External"/><Relationship Id="rId5" Type="http://schemas.openxmlformats.org/officeDocument/2006/relationships/hyperlink" Target="https://www.swtestacademy.com/data-driven-framework-in-selenium/" TargetMode="External"/><Relationship Id="rId4" Type="http://schemas.openxmlformats.org/officeDocument/2006/relationships/hyperlink" Target="https://themeisle.com/blog/install-xampp-and-wordpress-locally/" TargetMode="External"/><Relationship Id="rId9" Type="http://schemas.openxmlformats.org/officeDocument/2006/relationships/hyperlink" Target="https://www.youtube.com/watch?v=KufhkXgwKFQ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E03B615E-E070-496F-BEA8-0912A8CE6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Online Shopping Portal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9EEA48EC-52E1-4C07-9E53-84F21D5AE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Phase 2 Mini Project – QE Batch (Group 2)</a:t>
            </a:r>
          </a:p>
        </p:txBody>
      </p:sp>
    </p:spTree>
    <p:extLst>
      <p:ext uri="{BB962C8B-B14F-4D97-AF65-F5344CB8AC3E}">
        <p14:creationId xmlns:p14="http://schemas.microsoft.com/office/powerpoint/2010/main" val="3982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5C474-53A7-4B1B-985A-BEF21CFAC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0BBA6EE-0D67-4366-B1B6-DDD37C249DC0}"/>
              </a:ext>
            </a:extLst>
          </p:cNvPr>
          <p:cNvSpPr txBox="1">
            <a:spLocks/>
          </p:cNvSpPr>
          <p:nvPr/>
        </p:nvSpPr>
        <p:spPr>
          <a:xfrm>
            <a:off x="485999" y="355605"/>
            <a:ext cx="5467126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Test Case Template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12EEFC-7737-4252-8A7D-DC67A3117FCB}"/>
              </a:ext>
            </a:extLst>
          </p:cNvPr>
          <p:cNvSpPr txBox="1">
            <a:spLocks/>
          </p:cNvSpPr>
          <p:nvPr/>
        </p:nvSpPr>
        <p:spPr>
          <a:xfrm>
            <a:off x="2798630" y="1978750"/>
            <a:ext cx="3574800" cy="538285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Test Case Id</a:t>
            </a:r>
          </a:p>
          <a:p>
            <a:r>
              <a:rPr lang="en-US" sz="1800" dirty="0"/>
              <a:t>Test Scenario</a:t>
            </a:r>
          </a:p>
          <a:p>
            <a:r>
              <a:rPr lang="en-US" sz="1800" dirty="0"/>
              <a:t>Test Case Description</a:t>
            </a:r>
          </a:p>
          <a:p>
            <a:r>
              <a:rPr lang="en-US" sz="1800" dirty="0"/>
              <a:t>Preconditions</a:t>
            </a:r>
          </a:p>
          <a:p>
            <a:r>
              <a:rPr lang="en-US" sz="1800" dirty="0"/>
              <a:t>Test Steps</a:t>
            </a:r>
          </a:p>
          <a:p>
            <a:r>
              <a:rPr lang="en-US" sz="1800" dirty="0"/>
              <a:t>Test Data</a:t>
            </a:r>
          </a:p>
          <a:p>
            <a:r>
              <a:rPr lang="en-US" sz="1800" dirty="0"/>
              <a:t>Expected Results</a:t>
            </a:r>
          </a:p>
          <a:p>
            <a:r>
              <a:rPr lang="en-US" sz="1800" dirty="0"/>
              <a:t>Actual 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78FAA5-7D3C-442A-A15B-DFA9B1ADFC96}"/>
              </a:ext>
            </a:extLst>
          </p:cNvPr>
          <p:cNvSpPr txBox="1">
            <a:spLocks/>
          </p:cNvSpPr>
          <p:nvPr/>
        </p:nvSpPr>
        <p:spPr>
          <a:xfrm>
            <a:off x="7170605" y="1979975"/>
            <a:ext cx="3574800" cy="538285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Pass/Fail</a:t>
            </a:r>
          </a:p>
          <a:p>
            <a:r>
              <a:rPr lang="en-US" sz="1800" dirty="0"/>
              <a:t>Tester</a:t>
            </a:r>
          </a:p>
          <a:p>
            <a:r>
              <a:rPr lang="en-US" sz="1800" dirty="0"/>
              <a:t>Date</a:t>
            </a:r>
          </a:p>
          <a:p>
            <a:r>
              <a:rPr lang="en-US" sz="1800" dirty="0"/>
              <a:t>Test Type</a:t>
            </a:r>
          </a:p>
          <a:p>
            <a:r>
              <a:rPr lang="en-US" sz="1800" dirty="0"/>
              <a:t>Priority</a:t>
            </a:r>
          </a:p>
          <a:p>
            <a:r>
              <a:rPr lang="en-US" sz="1800" dirty="0"/>
              <a:t>Automated</a:t>
            </a:r>
          </a:p>
          <a:p>
            <a:r>
              <a:rPr lang="en-US" sz="1800" dirty="0"/>
              <a:t>Comments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2C8FF-3E70-4287-8B1B-6B34FFFCA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5205" y="1092881"/>
            <a:ext cx="7431220" cy="4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F3D4-B5AC-445A-A730-D6BEA7A821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9246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397FF-0890-438F-BAE9-7BEA63F25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12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A83CB09-E618-4C5A-A443-40EA5279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1012606"/>
            <a:ext cx="9813061" cy="521479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3C9C55AA-1408-4AC0-96A8-CBB196F6B340}"/>
              </a:ext>
            </a:extLst>
          </p:cNvPr>
          <p:cNvSpPr txBox="1">
            <a:spLocks/>
          </p:cNvSpPr>
          <p:nvPr/>
        </p:nvSpPr>
        <p:spPr>
          <a:xfrm>
            <a:off x="924149" y="320685"/>
            <a:ext cx="5467126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Framework </a:t>
            </a:r>
          </a:p>
        </p:txBody>
      </p:sp>
    </p:spTree>
    <p:extLst>
      <p:ext uri="{BB962C8B-B14F-4D97-AF65-F5344CB8AC3E}">
        <p14:creationId xmlns:p14="http://schemas.microsoft.com/office/powerpoint/2010/main" val="203170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9D1F-04E1-4555-80F8-2B45F150B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TestNG Report</a:t>
            </a:r>
          </a:p>
        </p:txBody>
      </p:sp>
    </p:spTree>
    <p:extLst>
      <p:ext uri="{BB962C8B-B14F-4D97-AF65-F5344CB8AC3E}">
        <p14:creationId xmlns:p14="http://schemas.microsoft.com/office/powerpoint/2010/main" val="23000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62E5E-539E-4102-B432-513E37B36F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14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98CC556-7313-40E1-B04B-404D152D7D67}"/>
              </a:ext>
            </a:extLst>
          </p:cNvPr>
          <p:cNvSpPr txBox="1">
            <a:spLocks/>
          </p:cNvSpPr>
          <p:nvPr/>
        </p:nvSpPr>
        <p:spPr>
          <a:xfrm>
            <a:off x="707249" y="368310"/>
            <a:ext cx="7429276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TestNG Report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38C849-1FE2-4A97-B34B-FD40E0EB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02439"/>
            <a:ext cx="10325410" cy="49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684F00-9016-4E50-8905-A177F5077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80F8C-1277-4758-B544-9E028A39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220215"/>
            <a:ext cx="10344150" cy="500718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3411E26-8F69-4B8A-9639-55B091235EEE}"/>
              </a:ext>
            </a:extLst>
          </p:cNvPr>
          <p:cNvSpPr txBox="1">
            <a:spLocks/>
          </p:cNvSpPr>
          <p:nvPr/>
        </p:nvSpPr>
        <p:spPr>
          <a:xfrm>
            <a:off x="678674" y="368310"/>
            <a:ext cx="7429276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Extent Report - Dashboard </a:t>
            </a:r>
          </a:p>
        </p:txBody>
      </p:sp>
    </p:spTree>
    <p:extLst>
      <p:ext uri="{BB962C8B-B14F-4D97-AF65-F5344CB8AC3E}">
        <p14:creationId xmlns:p14="http://schemas.microsoft.com/office/powerpoint/2010/main" val="3696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684F00-9016-4E50-8905-A177F5077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16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3CB239-87CD-4FD6-B61F-409F6B6D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91" y="1219921"/>
            <a:ext cx="10330017" cy="495862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B95409AC-1DDC-4279-BBF6-0A79641BB6D3}"/>
              </a:ext>
            </a:extLst>
          </p:cNvPr>
          <p:cNvSpPr txBox="1">
            <a:spLocks/>
          </p:cNvSpPr>
          <p:nvPr/>
        </p:nvSpPr>
        <p:spPr>
          <a:xfrm>
            <a:off x="611999" y="368310"/>
            <a:ext cx="5467126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Test Results </a:t>
            </a:r>
          </a:p>
        </p:txBody>
      </p:sp>
    </p:spTree>
    <p:extLst>
      <p:ext uri="{BB962C8B-B14F-4D97-AF65-F5344CB8AC3E}">
        <p14:creationId xmlns:p14="http://schemas.microsoft.com/office/powerpoint/2010/main" val="27228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9FED-4706-41A2-91C7-794BAA0A2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361726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1E190-E613-470D-A3B2-D3D7C4207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18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0A579EC-93B1-4C8E-9846-8B52D128E18D}"/>
              </a:ext>
            </a:extLst>
          </p:cNvPr>
          <p:cNvSpPr txBox="1">
            <a:spLocks/>
          </p:cNvSpPr>
          <p:nvPr/>
        </p:nvSpPr>
        <p:spPr>
          <a:xfrm>
            <a:off x="897749" y="603255"/>
            <a:ext cx="5876701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JMeter Workflows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81D178-34C1-4426-AD78-AAFC1B5F8D48}"/>
              </a:ext>
            </a:extLst>
          </p:cNvPr>
          <p:cNvSpPr txBox="1">
            <a:spLocks/>
          </p:cNvSpPr>
          <p:nvPr/>
        </p:nvSpPr>
        <p:spPr>
          <a:xfrm>
            <a:off x="1179379" y="1352551"/>
            <a:ext cx="9288595" cy="425890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Login</a:t>
            </a:r>
          </a:p>
          <a:p>
            <a:r>
              <a:rPr lang="en-US" sz="1800" dirty="0"/>
              <a:t>Registration</a:t>
            </a:r>
          </a:p>
          <a:p>
            <a:r>
              <a:rPr lang="en-US" sz="1800" dirty="0"/>
              <a:t>Search Product</a:t>
            </a:r>
          </a:p>
          <a:p>
            <a:r>
              <a:rPr lang="en-US" sz="1800" dirty="0"/>
              <a:t>Track Order</a:t>
            </a:r>
          </a:p>
          <a:p>
            <a:r>
              <a:rPr lang="en-US" sz="1800" dirty="0"/>
              <a:t>Order History</a:t>
            </a:r>
          </a:p>
          <a:p>
            <a:r>
              <a:rPr lang="en-US" sz="1800" dirty="0"/>
              <a:t>Change Quantity </a:t>
            </a:r>
          </a:p>
          <a:p>
            <a:r>
              <a:rPr lang="en-US" sz="1800" dirty="0"/>
              <a:t>Proceed to Checkout</a:t>
            </a:r>
          </a:p>
          <a:p>
            <a:r>
              <a:rPr lang="en-US" sz="1800" dirty="0"/>
              <a:t>Add to Cart</a:t>
            </a:r>
          </a:p>
        </p:txBody>
      </p:sp>
    </p:spTree>
    <p:extLst>
      <p:ext uri="{BB962C8B-B14F-4D97-AF65-F5344CB8AC3E}">
        <p14:creationId xmlns:p14="http://schemas.microsoft.com/office/powerpoint/2010/main" val="187191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046ED-DCB0-45D9-95E3-FA03FD6E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19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06C25E-8691-47EB-96FC-97FD09DA477E}"/>
              </a:ext>
            </a:extLst>
          </p:cNvPr>
          <p:cNvSpPr txBox="1">
            <a:spLocks/>
          </p:cNvSpPr>
          <p:nvPr/>
        </p:nvSpPr>
        <p:spPr>
          <a:xfrm>
            <a:off x="1866899" y="435699"/>
            <a:ext cx="4648200" cy="5707925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In JMeter we used…</a:t>
            </a:r>
          </a:p>
          <a:p>
            <a:r>
              <a:rPr lang="en-US" sz="1900" dirty="0"/>
              <a:t>CSV Data Set </a:t>
            </a:r>
          </a:p>
          <a:p>
            <a:r>
              <a:rPr lang="en-US" sz="1900" dirty="0"/>
              <a:t>Duration Assertion </a:t>
            </a:r>
          </a:p>
          <a:p>
            <a:r>
              <a:rPr lang="en-US" sz="1900" dirty="0"/>
              <a:t>Constant Timer </a:t>
            </a:r>
          </a:p>
          <a:p>
            <a:r>
              <a:rPr lang="en-US" sz="1900" dirty="0"/>
              <a:t>Transaction Controller </a:t>
            </a:r>
          </a:p>
          <a:p>
            <a:r>
              <a:rPr lang="en-US" sz="1900" dirty="0"/>
              <a:t>Response Assertion</a:t>
            </a:r>
          </a:p>
          <a:p>
            <a:r>
              <a:rPr lang="en-US" sz="1900" dirty="0"/>
              <a:t>Regular Expression Extractor </a:t>
            </a:r>
          </a:p>
          <a:p>
            <a:r>
              <a:rPr lang="en-US" sz="1900" dirty="0"/>
              <a:t>Debug Sampler</a:t>
            </a:r>
          </a:p>
          <a:p>
            <a:r>
              <a:rPr lang="en-US" sz="1900" dirty="0"/>
              <a:t>HTTP Cookie Manager</a:t>
            </a:r>
          </a:p>
          <a:p>
            <a:r>
              <a:rPr lang="en-US" sz="1900" dirty="0"/>
              <a:t>HTTP Request Defaults</a:t>
            </a:r>
          </a:p>
          <a:p>
            <a:r>
              <a:rPr lang="en-US" sz="1900" dirty="0" err="1"/>
              <a:t>BeanShell</a:t>
            </a:r>
            <a:r>
              <a:rPr lang="en-US" sz="1900" dirty="0"/>
              <a:t> </a:t>
            </a:r>
            <a:r>
              <a:rPr lang="en-US" sz="1900" dirty="0" err="1"/>
              <a:t>PostProcessor</a:t>
            </a:r>
            <a:endParaRPr lang="en-US" sz="19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21A660-C554-4FE9-8BD2-2EC493544626}"/>
              </a:ext>
            </a:extLst>
          </p:cNvPr>
          <p:cNvSpPr txBox="1">
            <a:spLocks/>
          </p:cNvSpPr>
          <p:nvPr/>
        </p:nvSpPr>
        <p:spPr>
          <a:xfrm>
            <a:off x="7077074" y="435700"/>
            <a:ext cx="4648200" cy="538285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Reports we took…</a:t>
            </a:r>
            <a:endParaRPr lang="en-US" sz="2400" dirty="0"/>
          </a:p>
          <a:p>
            <a:r>
              <a:rPr lang="en-US" sz="1900" dirty="0"/>
              <a:t>Assertion Results</a:t>
            </a:r>
          </a:p>
          <a:p>
            <a:r>
              <a:rPr lang="en-US" sz="1900" dirty="0"/>
              <a:t>View Results Tree</a:t>
            </a:r>
          </a:p>
          <a:p>
            <a:r>
              <a:rPr lang="en-US" sz="1900" dirty="0"/>
              <a:t>View Results Table</a:t>
            </a:r>
          </a:p>
          <a:p>
            <a:r>
              <a:rPr lang="en-US" sz="1900" dirty="0"/>
              <a:t>Aggregate Graph</a:t>
            </a:r>
          </a:p>
          <a:p>
            <a:r>
              <a:rPr lang="en-US" sz="1900" dirty="0"/>
              <a:t>Aggregate Report</a:t>
            </a:r>
          </a:p>
          <a:p>
            <a:r>
              <a:rPr lang="en-US" sz="1900" dirty="0"/>
              <a:t>Summary Report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00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53748-293C-4628-BCDE-9A24E1073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678C9-EA0E-4723-A127-93F760BA67EB}"/>
              </a:ext>
            </a:extLst>
          </p:cNvPr>
          <p:cNvSpPr txBox="1"/>
          <p:nvPr/>
        </p:nvSpPr>
        <p:spPr>
          <a:xfrm>
            <a:off x="485999" y="1166131"/>
            <a:ext cx="111823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Mentor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Sunilkumar Bansal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8424BE8-D625-4DA4-983D-4527DFB0E802}"/>
              </a:ext>
            </a:extLst>
          </p:cNvPr>
          <p:cNvSpPr txBox="1">
            <a:spLocks/>
          </p:cNvSpPr>
          <p:nvPr/>
        </p:nvSpPr>
        <p:spPr>
          <a:xfrm>
            <a:off x="352425" y="358777"/>
            <a:ext cx="10858500" cy="841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Our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2E150-BA97-41AC-87A4-CD89F78A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8" y="3426596"/>
            <a:ext cx="2094227" cy="2094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484E0-4055-4B60-9D10-A92F51B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7216" y="3427226"/>
            <a:ext cx="2093597" cy="20935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58842D-41C1-4B2F-8241-4660F74CED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3697355" y="3481590"/>
            <a:ext cx="2093976" cy="2093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FA4B51-9CEF-4B59-9B3B-422C409DAD35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981075" y="3481590"/>
            <a:ext cx="2094227" cy="20935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F88E0D-F60B-4491-872E-FB9A4E439D19}"/>
              </a:ext>
            </a:extLst>
          </p:cNvPr>
          <p:cNvSpPr txBox="1"/>
          <p:nvPr/>
        </p:nvSpPr>
        <p:spPr>
          <a:xfrm>
            <a:off x="662368" y="5863542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Dhimanshi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D1BE-3034-4BBB-B160-5A8347D7F3F6}"/>
              </a:ext>
            </a:extLst>
          </p:cNvPr>
          <p:cNvSpPr txBox="1"/>
          <p:nvPr/>
        </p:nvSpPr>
        <p:spPr>
          <a:xfrm>
            <a:off x="3471735" y="5863542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Bhagya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13886-CB40-4061-B1B6-3E865DB54311}"/>
              </a:ext>
            </a:extLst>
          </p:cNvPr>
          <p:cNvSpPr txBox="1"/>
          <p:nvPr/>
        </p:nvSpPr>
        <p:spPr>
          <a:xfrm>
            <a:off x="6124575" y="5863542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Thihari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A51FC-8940-4255-B317-49839D6DE2A3}"/>
              </a:ext>
            </a:extLst>
          </p:cNvPr>
          <p:cNvSpPr txBox="1"/>
          <p:nvPr/>
        </p:nvSpPr>
        <p:spPr>
          <a:xfrm>
            <a:off x="8897367" y="5863542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Vindya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CD33DA-BCDF-47BD-A0F0-2CFB8EEB8F2F}"/>
              </a:ext>
            </a:extLst>
          </p:cNvPr>
          <p:cNvSpPr txBox="1"/>
          <p:nvPr/>
        </p:nvSpPr>
        <p:spPr>
          <a:xfrm>
            <a:off x="443230" y="2437157"/>
            <a:ext cx="623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6735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592E-0555-4CFB-A256-06FBED4187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28494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BECC9-E10F-4116-AAB5-ED265FB00A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A5E7-7914-4209-8AF8-CA5A772E41AF}"/>
              </a:ext>
            </a:extLst>
          </p:cNvPr>
          <p:cNvSpPr txBox="1">
            <a:spLocks/>
          </p:cNvSpPr>
          <p:nvPr/>
        </p:nvSpPr>
        <p:spPr>
          <a:xfrm>
            <a:off x="952500" y="1370375"/>
            <a:ext cx="9886950" cy="4344625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Selecting a suitable working project</a:t>
            </a:r>
          </a:p>
          <a:p>
            <a:r>
              <a:rPr lang="en-US" sz="2000" dirty="0"/>
              <a:t>Jar file error</a:t>
            </a:r>
          </a:p>
          <a:p>
            <a:pPr marL="0" indent="0">
              <a:buNone/>
            </a:pPr>
            <a:r>
              <a:rPr lang="en-US" dirty="0"/>
              <a:t>“java: error reading C:\Users\dhimanshi_jayasena\.m2\repository\net\bytebuddy\byte-buddy\1.8.15\byte-buddy-1.8.15.jar; ZipFile invalid LOC header (bad signature)”</a:t>
            </a:r>
          </a:p>
          <a:p>
            <a:r>
              <a:rPr lang="en-US" sz="2000" dirty="0"/>
              <a:t>JMeter regular expression identification</a:t>
            </a:r>
          </a:p>
          <a:p>
            <a:r>
              <a:rPr lang="en-US" sz="2000" dirty="0"/>
              <a:t>Identifying the latest dynamic value from the regular expression extractor</a:t>
            </a:r>
          </a:p>
          <a:p>
            <a:r>
              <a:rPr lang="en-US" sz="2000" dirty="0"/>
              <a:t>Missing FAILED test status in automation excel</a:t>
            </a:r>
          </a:p>
          <a:p>
            <a:r>
              <a:rPr lang="en-US" sz="2000" dirty="0"/>
              <a:t>Forgot to re import the JMeter certificate after 7 days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198467-EDE2-4043-BC6A-B1BFE04CCBE1}"/>
              </a:ext>
            </a:extLst>
          </p:cNvPr>
          <p:cNvSpPr txBox="1">
            <a:spLocks/>
          </p:cNvSpPr>
          <p:nvPr/>
        </p:nvSpPr>
        <p:spPr>
          <a:xfrm>
            <a:off x="790575" y="621079"/>
            <a:ext cx="3574800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AB7CE-D395-4CBA-92D3-F74491C742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059283" y="1882274"/>
            <a:ext cx="7331236" cy="4582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43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7187-0FC0-403F-BBCA-32761E0BD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167586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1C677-A6C3-44A4-B022-89780886C9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4F1D-CAAB-4BD5-8C96-B56DF1A96332}"/>
              </a:ext>
            </a:extLst>
          </p:cNvPr>
          <p:cNvSpPr txBox="1">
            <a:spLocks/>
          </p:cNvSpPr>
          <p:nvPr/>
        </p:nvSpPr>
        <p:spPr>
          <a:xfrm>
            <a:off x="1438274" y="1617983"/>
            <a:ext cx="8782051" cy="538285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Teamwork</a:t>
            </a:r>
          </a:p>
          <a:p>
            <a:r>
              <a:rPr lang="en-US" sz="2000" dirty="0"/>
              <a:t>Working with WordPress</a:t>
            </a:r>
          </a:p>
          <a:p>
            <a:r>
              <a:rPr lang="en-US" sz="2000" dirty="0"/>
              <a:t>GitHub command handling</a:t>
            </a:r>
          </a:p>
          <a:p>
            <a:r>
              <a:rPr lang="en-US" sz="2000" dirty="0"/>
              <a:t>Working with Jira</a:t>
            </a:r>
          </a:p>
          <a:p>
            <a:r>
              <a:rPr lang="en-US" sz="2000" dirty="0"/>
              <a:t>Automation using POM + DDT (using Excel) approach</a:t>
            </a:r>
          </a:p>
          <a:p>
            <a:r>
              <a:rPr lang="en-US" sz="2000" dirty="0"/>
              <a:t>Working with JMeter</a:t>
            </a:r>
          </a:p>
          <a:p>
            <a:r>
              <a:rPr lang="en-US" sz="2000" dirty="0"/>
              <a:t>Regular Expression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BB5A9F-B0BA-4A4A-BDB2-865DBC768484}"/>
              </a:ext>
            </a:extLst>
          </p:cNvPr>
          <p:cNvSpPr txBox="1">
            <a:spLocks/>
          </p:cNvSpPr>
          <p:nvPr/>
        </p:nvSpPr>
        <p:spPr>
          <a:xfrm>
            <a:off x="1228725" y="838433"/>
            <a:ext cx="3670048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Learnings</a:t>
            </a:r>
          </a:p>
        </p:txBody>
      </p:sp>
      <p:pic>
        <p:nvPicPr>
          <p:cNvPr id="8" name="Picture 7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7C9C7442-9609-4B25-A923-3466A1437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365228" y="1060454"/>
            <a:ext cx="6386512" cy="4257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41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21BE4-0A69-4C63-80F5-3510F358A6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B7D1E-4DC1-418A-97CB-48E325C944C0}"/>
              </a:ext>
            </a:extLst>
          </p:cNvPr>
          <p:cNvSpPr txBox="1">
            <a:spLocks/>
          </p:cNvSpPr>
          <p:nvPr/>
        </p:nvSpPr>
        <p:spPr>
          <a:xfrm>
            <a:off x="1047747" y="676508"/>
            <a:ext cx="5591177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Shared Locations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933263-BF98-4D98-896B-91D8CA58A75C}"/>
              </a:ext>
            </a:extLst>
          </p:cNvPr>
          <p:cNvSpPr txBox="1">
            <a:spLocks/>
          </p:cNvSpPr>
          <p:nvPr/>
        </p:nvSpPr>
        <p:spPr>
          <a:xfrm>
            <a:off x="1438273" y="1617983"/>
            <a:ext cx="9886951" cy="4373242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Testcase Document Location: </a:t>
            </a:r>
            <a:r>
              <a:rPr lang="en-US" dirty="0">
                <a:hlinkClick r:id="rId2" tooltip="https://persistentsystems-my.sharepoint.com/:x:/r/personal/thihari_wijesinghe_persistent_com/documents/mini%20project%20-%20group%202.xlsx?d=w5350ce6c691549deb37ac330b4fafb5c&amp;csf=1&amp;web=1&amp;e=akdcdg"/>
              </a:rPr>
              <a:t>https://persistentsystems-my.sharepoint.com/:x:/r/personal/thihari_wijesinghe_persistent_com/Documents/Mini%20Project%20-%20Group%202.xlsx?d=w5350ce6c691549deb37ac330b4fafb5c&amp;csf=1&amp;web=1&amp;e=AKDCDg</a:t>
            </a:r>
            <a:endParaRPr lang="en-US" dirty="0"/>
          </a:p>
          <a:p>
            <a:r>
              <a:rPr lang="en-US" sz="2000" dirty="0"/>
              <a:t>Jira Location: </a:t>
            </a:r>
            <a:r>
              <a:rPr lang="en-US" dirty="0">
                <a:hlinkClick r:id="rId3"/>
              </a:rPr>
              <a:t>https://phase2miniproject-group2.atlassian.net/jira/software/projects/OSP/boards/2</a:t>
            </a:r>
            <a:endParaRPr lang="en-US" dirty="0"/>
          </a:p>
          <a:p>
            <a:r>
              <a:rPr lang="en-US" sz="2000" dirty="0"/>
              <a:t>Project Steps Document Location: </a:t>
            </a:r>
            <a:r>
              <a:rPr lang="en-US" dirty="0">
                <a:hlinkClick r:id="rId4" tooltip="https://persistentsystems-my.sharepoint.com/:w:/g/personal/vindya_hasanthi_persistent_com/esr6jly2ifnoiscmmaslbfibtc6qtghsuj8djpud3frwjg?e=4%3avumamx&amp;at=9&amp;cid=b42da2f7-79ab-4464-bcc6-a40585e88fa1&amp;wdlor=cfe11c5be-e49c-4577-be4f-990ba1e86a35"/>
              </a:rPr>
              <a:t>https://persistentsystems-my.sharepoint.com/:w:/g/personal/vindya_hasanthi_persistent_com/ESr6JlY2iFNOiScmMasLBFIBtc6qTghSUj8djPUd3FRwjg?e=4%3AVumaMx&amp;at=9&amp;CID=B42DA2F7-79AB-4464-BCC6-A40585E88FA1&amp;wdLOR=cFE11C5BE-E49C-4577-BE4F-990BA1E86A35</a:t>
            </a:r>
            <a:endParaRPr lang="en-US" dirty="0"/>
          </a:p>
          <a:p>
            <a:r>
              <a:rPr lang="en-US" sz="2000" dirty="0"/>
              <a:t>Project Git Location: </a:t>
            </a:r>
            <a:r>
              <a:rPr lang="en-US" dirty="0">
                <a:hlinkClick r:id="rId5" tooltip="https://github.com/thilinapeiris/uiautomationforonlineshoppingsite.git"/>
              </a:rPr>
              <a:t>https://github.com/ThilinaPeiris/UiAutomationForOnlineShoppingSite.git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91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FE0A-991C-4AA3-9818-7D519EF63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359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D2B46-C7F9-42D9-9D46-8BBF1B236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569C-F88C-46A5-80B7-03D8E2622183}"/>
              </a:ext>
            </a:extLst>
          </p:cNvPr>
          <p:cNvSpPr txBox="1">
            <a:spLocks/>
          </p:cNvSpPr>
          <p:nvPr/>
        </p:nvSpPr>
        <p:spPr>
          <a:xfrm>
            <a:off x="1400173" y="1410387"/>
            <a:ext cx="10344151" cy="538285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2"/>
              </a:rPr>
              <a:t>https://phpgurukul.com/php-projects-free-downloads/</a:t>
            </a:r>
            <a:endParaRPr lang="en-U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3"/>
              </a:rPr>
              <a:t>https://www.youtube.com/watch?v=3OFQFiSNx00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4"/>
              </a:rPr>
              <a:t>https://themeisle.com/blog/install-xampp-and-wordpress-locally/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5"/>
              </a:rPr>
              <a:t>https://www.swtestacademy.com/data-driven-framework-in-selenium/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6"/>
              </a:rPr>
              <a:t>https://testautomationu.applitools.com/selenium-webdriver-tutorial-java/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7"/>
              </a:rPr>
              <a:t>https://regex101.com/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8"/>
              </a:rPr>
              <a:t>https://mundrisoft.com/tech-bytes/extract-data-from-response-in-jmeter-using-regular-expression-extractor/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>
                <a:hlinkClick r:id="rId9"/>
              </a:rPr>
              <a:t>https://www.youtube.com/watch?v=KufhkXgwKFQ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57D8AF-0641-4F31-8032-56902BD3359C}"/>
              </a:ext>
            </a:extLst>
          </p:cNvPr>
          <p:cNvSpPr txBox="1">
            <a:spLocks/>
          </p:cNvSpPr>
          <p:nvPr/>
        </p:nvSpPr>
        <p:spPr>
          <a:xfrm>
            <a:off x="1247775" y="657458"/>
            <a:ext cx="3650998" cy="749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513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67376B-9C43-D144-8FE1-BD17B54BE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624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8AA-2592-4672-985C-1150F751E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8381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43EC2-1117-4B28-96CE-DBFA63199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4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F55299F-3046-4384-98E4-645082C2C861}"/>
              </a:ext>
            </a:extLst>
          </p:cNvPr>
          <p:cNvSpPr txBox="1">
            <a:spLocks/>
          </p:cNvSpPr>
          <p:nvPr/>
        </p:nvSpPr>
        <p:spPr>
          <a:xfrm>
            <a:off x="485999" y="355604"/>
            <a:ext cx="6171976" cy="1455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About Our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62A96-303C-464F-AB8E-E2AFC7B6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49" y="1450000"/>
            <a:ext cx="6291110" cy="41719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51A9FD-31CA-4557-BC46-737209989075}"/>
              </a:ext>
            </a:extLst>
          </p:cNvPr>
          <p:cNvSpPr txBox="1">
            <a:spLocks/>
          </p:cNvSpPr>
          <p:nvPr/>
        </p:nvSpPr>
        <p:spPr>
          <a:xfrm>
            <a:off x="7694480" y="844550"/>
            <a:ext cx="3574800" cy="538285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Main Features</a:t>
            </a:r>
            <a:endParaRPr lang="en-US" dirty="0"/>
          </a:p>
          <a:p>
            <a:r>
              <a:rPr lang="en-US" sz="1400" dirty="0"/>
              <a:t>User registration</a:t>
            </a:r>
          </a:p>
          <a:p>
            <a:r>
              <a:rPr lang="en-US" sz="1400" dirty="0"/>
              <a:t>User login system</a:t>
            </a:r>
          </a:p>
          <a:p>
            <a:r>
              <a:rPr lang="en-US" sz="1400" dirty="0"/>
              <a:t>Change password</a:t>
            </a:r>
          </a:p>
          <a:p>
            <a:r>
              <a:rPr lang="en-US" sz="1400" dirty="0"/>
              <a:t>Forgot password</a:t>
            </a:r>
          </a:p>
          <a:p>
            <a:r>
              <a:rPr lang="en-US" sz="1400" dirty="0"/>
              <a:t>Profile management system</a:t>
            </a:r>
          </a:p>
          <a:p>
            <a:r>
              <a:rPr lang="en-US" sz="1400" dirty="0"/>
              <a:t>Shopping cart</a:t>
            </a:r>
          </a:p>
          <a:p>
            <a:r>
              <a:rPr lang="en-US" sz="1400" dirty="0"/>
              <a:t>Wishlist</a:t>
            </a:r>
          </a:p>
          <a:p>
            <a:r>
              <a:rPr lang="en-US" sz="1400" dirty="0"/>
              <a:t>Order history</a:t>
            </a:r>
          </a:p>
          <a:p>
            <a:r>
              <a:rPr lang="en-US" sz="1400" dirty="0"/>
              <a:t>Track order</a:t>
            </a:r>
          </a:p>
          <a:p>
            <a:r>
              <a:rPr lang="en-US" sz="1400" dirty="0"/>
              <a:t>Payment pending order</a:t>
            </a:r>
          </a:p>
          <a:p>
            <a:r>
              <a:rPr lang="en-US" sz="1400" dirty="0"/>
              <a:t>Proceed to checkout</a:t>
            </a:r>
          </a:p>
          <a:p>
            <a:r>
              <a:rPr lang="en-US" sz="1400" dirty="0"/>
              <a:t>Add to cart</a:t>
            </a:r>
          </a:p>
        </p:txBody>
      </p:sp>
    </p:spTree>
    <p:extLst>
      <p:ext uri="{BB962C8B-B14F-4D97-AF65-F5344CB8AC3E}">
        <p14:creationId xmlns:p14="http://schemas.microsoft.com/office/powerpoint/2010/main" val="39927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35FA-88E9-4DEF-9BA3-7B903AAA6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Setting up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3118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8FE6E0-AC72-4AE0-81F9-4BF775462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6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32200D3-93C2-4EF9-89ED-3CE5B4490848}"/>
              </a:ext>
            </a:extLst>
          </p:cNvPr>
          <p:cNvSpPr txBox="1">
            <a:spLocks/>
          </p:cNvSpPr>
          <p:nvPr/>
        </p:nvSpPr>
        <p:spPr>
          <a:xfrm>
            <a:off x="916799" y="355604"/>
            <a:ext cx="4467001" cy="1455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Jira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D15B-440A-4C2A-942E-68BC3160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145353"/>
            <a:ext cx="9677400" cy="49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EF427-5D48-417B-8774-BC63A423E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7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4BC1FDE-3FB5-4371-9F7F-725666A927F3}"/>
              </a:ext>
            </a:extLst>
          </p:cNvPr>
          <p:cNvSpPr txBox="1">
            <a:spLocks/>
          </p:cNvSpPr>
          <p:nvPr/>
        </p:nvSpPr>
        <p:spPr>
          <a:xfrm>
            <a:off x="895573" y="307979"/>
            <a:ext cx="4409851" cy="1455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WordPress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F4ECF-D54D-4F3E-990B-867BD88FC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" t="1314"/>
          <a:stretch/>
        </p:blipFill>
        <p:spPr>
          <a:xfrm>
            <a:off x="1352549" y="1038224"/>
            <a:ext cx="9553575" cy="50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1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E3F22-2EB7-45C8-BCE0-16BD14A78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E963A9-162B-4C15-9190-56B748BD71E6}"/>
              </a:ext>
            </a:extLst>
          </p:cNvPr>
          <p:cNvSpPr txBox="1">
            <a:spLocks/>
          </p:cNvSpPr>
          <p:nvPr/>
        </p:nvSpPr>
        <p:spPr>
          <a:xfrm>
            <a:off x="933674" y="355604"/>
            <a:ext cx="3574800" cy="1455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6C19-F989-481F-A36A-D940BD84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001070"/>
            <a:ext cx="9429750" cy="506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0AA9-9309-45C5-97C6-A9FEAD06C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Test Case Template</a:t>
            </a:r>
          </a:p>
        </p:txBody>
      </p:sp>
    </p:spTree>
    <p:extLst>
      <p:ext uri="{BB962C8B-B14F-4D97-AF65-F5344CB8AC3E}">
        <p14:creationId xmlns:p14="http://schemas.microsoft.com/office/powerpoint/2010/main" val="37691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dnight 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92355C7-AEC0-9A43-BD0D-82E23ED88B6F}" vid="{387B0C56-058F-3049-BA21-C814E4E43403}"/>
    </a:ext>
  </a:extLst>
</a:theme>
</file>

<file path=ppt/theme/theme2.xml><?xml version="1.0" encoding="utf-8"?>
<a:theme xmlns:a="http://schemas.openxmlformats.org/drawingml/2006/main" name="1_Midnight Master">
  <a:themeElements>
    <a:clrScheme name="Custom 2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D4D4D"/>
      </a:accent4>
      <a:accent5>
        <a:srgbClr val="79787F"/>
      </a:accent5>
      <a:accent6>
        <a:srgbClr val="FD7F38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92355C7-AEC0-9A43-BD0D-82E23ED88B6F}" vid="{22707590-7DD5-8D4E-9A86-FB3C6E2304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ECE0C0C318E543A181F7585E5EAEE0" ma:contentTypeVersion="12" ma:contentTypeDescription="Create a new document." ma:contentTypeScope="" ma:versionID="912543a5b284726fa28291c11edf3ccf">
  <xsd:schema xmlns:xsd="http://www.w3.org/2001/XMLSchema" xmlns:xs="http://www.w3.org/2001/XMLSchema" xmlns:p="http://schemas.microsoft.com/office/2006/metadata/properties" xmlns:ns2="ed40dd37-b3e1-496e-856c-0ad5a8138c7e" xmlns:ns3="b8f21e79-c577-443c-bce8-a0ab7ba734fb" targetNamespace="http://schemas.microsoft.com/office/2006/metadata/properties" ma:root="true" ma:fieldsID="ad0749509959e1e0d6f81b172ef4d2ad" ns2:_="" ns3:_="">
    <xsd:import namespace="ed40dd37-b3e1-496e-856c-0ad5a8138c7e"/>
    <xsd:import namespace="b8f21e79-c577-443c-bce8-a0ab7ba734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0dd37-b3e1-496e-856c-0ad5a8138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1e79-c577-443c-bce8-a0ab7ba73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F6E406-F4BB-4C92-B6A2-8641CEBEEB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0dd37-b3e1-496e-856c-0ad5a8138c7e"/>
    <ds:schemaRef ds:uri="b8f21e79-c577-443c-bce8-a0ab7ba734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C707C3-AC84-4CB9-9A63-E31BDB2098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B715E-4007-4AA4-8946-0B4A181E7C5C}">
  <ds:schemaRefs>
    <ds:schemaRef ds:uri="http://schemas.microsoft.com/office/infopath/2007/PartnerControls"/>
    <ds:schemaRef ds:uri="ed40dd37-b3e1-496e-856c-0ad5a8138c7e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8f21e79-c577-443c-bce8-a0ab7ba734f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Persistent Presentation Template</Template>
  <TotalTime>3921</TotalTime>
  <Words>522</Words>
  <Application>Microsoft Office PowerPoint</Application>
  <PresentationFormat>Widescreen</PresentationFormat>
  <Paragraphs>134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System Font Regular</vt:lpstr>
      <vt:lpstr>Wingdings</vt:lpstr>
      <vt:lpstr>Midnight Master</vt:lpstr>
      <vt:lpstr>1_Midnight Master</vt:lpstr>
      <vt:lpstr>Online Shopping Portal</vt:lpstr>
      <vt:lpstr>PowerPoint Presentation</vt:lpstr>
      <vt:lpstr>Introduction</vt:lpstr>
      <vt:lpstr>PowerPoint Presentation</vt:lpstr>
      <vt:lpstr>Setting up the environment</vt:lpstr>
      <vt:lpstr>PowerPoint Presentation</vt:lpstr>
      <vt:lpstr>PowerPoint Presentation</vt:lpstr>
      <vt:lpstr>PowerPoint Presentation</vt:lpstr>
      <vt:lpstr>Test Case Template</vt:lpstr>
      <vt:lpstr>PowerPoint Presentation</vt:lpstr>
      <vt:lpstr>Framework</vt:lpstr>
      <vt:lpstr>PowerPoint Presentation</vt:lpstr>
      <vt:lpstr>TestNG Report</vt:lpstr>
      <vt:lpstr>PowerPoint Presentation</vt:lpstr>
      <vt:lpstr>PowerPoint Presentation</vt:lpstr>
      <vt:lpstr>PowerPoint Presentation</vt:lpstr>
      <vt:lpstr>JMeter</vt:lpstr>
      <vt:lpstr>PowerPoint Presentation</vt:lpstr>
      <vt:lpstr>PowerPoint Presentation</vt:lpstr>
      <vt:lpstr>Challenges Faced</vt:lpstr>
      <vt:lpstr>PowerPoint Presentation</vt:lpstr>
      <vt:lpstr>Learnings</vt:lpstr>
      <vt:lpstr>PowerPoint Presentation</vt:lpstr>
      <vt:lpstr>PowerPoint Presentation</vt:lpstr>
      <vt:lpstr>References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Persistent Presentation Template</dc:title>
  <dc:creator>Thihari Wijesinghe</dc:creator>
  <cp:lastModifiedBy>Dhimanshi Jayasena</cp:lastModifiedBy>
  <cp:revision>37</cp:revision>
  <cp:lastPrinted>2019-12-04T21:26:18Z</cp:lastPrinted>
  <dcterms:created xsi:type="dcterms:W3CDTF">2021-06-03T07:35:40Z</dcterms:created>
  <dcterms:modified xsi:type="dcterms:W3CDTF">2021-06-06T05:38:46Z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0x01010012ECE0C0C318E543A181F7585E5EAEE0</vt:lpwstr>
  </property>
</Properties>
</file>